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90" r:id="rId5"/>
    <p:sldMasterId id="2147483688" r:id="rId6"/>
    <p:sldMasterId id="2147483674" r:id="rId7"/>
    <p:sldMasterId id="2147483660" r:id="rId8"/>
  </p:sldMasterIdLst>
  <p:notesMasterIdLst>
    <p:notesMasterId r:id="rId21"/>
  </p:notesMasterIdLst>
  <p:sldIdLst>
    <p:sldId id="286" r:id="rId9"/>
    <p:sldId id="1799" r:id="rId10"/>
    <p:sldId id="1800" r:id="rId11"/>
    <p:sldId id="2023" r:id="rId12"/>
    <p:sldId id="2021" r:id="rId13"/>
    <p:sldId id="2013" r:id="rId14"/>
    <p:sldId id="2019" r:id="rId15"/>
    <p:sldId id="1791" r:id="rId16"/>
    <p:sldId id="2026" r:id="rId17"/>
    <p:sldId id="2025" r:id="rId18"/>
    <p:sldId id="1798" r:id="rId19"/>
    <p:sldId id="1790" r:id="rId2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7" userDrawn="1">
          <p15:clr>
            <a:srgbClr val="A4A3A4"/>
          </p15:clr>
        </p15:guide>
        <p15:guide id="2" pos="642" userDrawn="1">
          <p15:clr>
            <a:srgbClr val="A4A3A4"/>
          </p15:clr>
        </p15:guide>
        <p15:guide id="3" pos="2865" userDrawn="1">
          <p15:clr>
            <a:srgbClr val="A4A3A4"/>
          </p15:clr>
        </p15:guide>
        <p15:guide id="4" pos="4226" userDrawn="1">
          <p15:clr>
            <a:srgbClr val="A4A3A4"/>
          </p15:clr>
        </p15:guide>
        <p15:guide id="5" orient="horz" pos="3294" userDrawn="1">
          <p15:clr>
            <a:srgbClr val="A4A3A4"/>
          </p15:clr>
        </p15:guide>
        <p15:guide id="6" pos="4997" userDrawn="1">
          <p15:clr>
            <a:srgbClr val="A4A3A4"/>
          </p15:clr>
        </p15:guide>
        <p15:guide id="7" pos="1436" userDrawn="1">
          <p15:clr>
            <a:srgbClr val="A4A3A4"/>
          </p15:clr>
        </p15:guide>
        <p15:guide id="8" pos="5042" userDrawn="1">
          <p15:clr>
            <a:srgbClr val="A4A3A4"/>
          </p15:clr>
        </p15:guide>
        <p15:guide id="9" orient="horz" pos="220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kley, Tina" initials="MT" lastIdx="1" clrIdx="0">
    <p:extLst>
      <p:ext uri="{19B8F6BF-5375-455C-9EA6-DF929625EA0E}">
        <p15:presenceInfo xmlns:p15="http://schemas.microsoft.com/office/powerpoint/2012/main" userId="S::tina.mikley@dechema.de::ab0afca6-f833-44d8-b154-43bae390ec35" providerId="AD"/>
      </p:ext>
    </p:extLst>
  </p:cmAuthor>
  <p:cmAuthor id="2" name="Angster, Simone" initials="AS" lastIdx="3" clrIdx="1">
    <p:extLst>
      <p:ext uri="{19B8F6BF-5375-455C-9EA6-DF929625EA0E}">
        <p15:presenceInfo xmlns:p15="http://schemas.microsoft.com/office/powerpoint/2012/main" userId="S::simone.angster@dechema.de::f6d8ef9e-61fe-4d5e-aac9-755fd5d99f2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5619"/>
    <a:srgbClr val="005983"/>
    <a:srgbClr val="0099FF"/>
    <a:srgbClr val="7FC81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816" autoAdjust="0"/>
    <p:restoredTop sz="94660"/>
  </p:normalViewPr>
  <p:slideViewPr>
    <p:cSldViewPr snapToGrid="0">
      <p:cViewPr varScale="1">
        <p:scale>
          <a:sx n="107" d="100"/>
          <a:sy n="107" d="100"/>
        </p:scale>
        <p:origin x="510" y="96"/>
      </p:cViewPr>
      <p:guideLst>
        <p:guide orient="horz" pos="1207"/>
        <p:guide pos="642"/>
        <p:guide pos="2865"/>
        <p:guide pos="4226"/>
        <p:guide orient="horz" pos="3294"/>
        <p:guide pos="4997"/>
        <p:guide pos="1436"/>
        <p:guide pos="5042"/>
        <p:guide orient="horz" pos="2205"/>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9249D5-1A72-4B45-9E05-130FEF86E189}" type="datetimeFigureOut">
              <a:rPr lang="de-DE" smtClean="0"/>
              <a:t>10.03.2025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ACB30A-ED89-431E-9732-2BBCAF9ACA8D}" type="slidenum">
              <a:rPr lang="de-DE" smtClean="0"/>
              <a:t>‹Nr.›</a:t>
            </a:fld>
            <a:endParaRPr lang="de-DE"/>
          </a:p>
        </p:txBody>
      </p:sp>
    </p:spTree>
    <p:extLst>
      <p:ext uri="{BB962C8B-B14F-4D97-AF65-F5344CB8AC3E}">
        <p14:creationId xmlns:p14="http://schemas.microsoft.com/office/powerpoint/2010/main" val="620296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342900" lvl="0" indent="-342900">
              <a:buFont typeface="Symbol" panose="05050102010706020507" pitchFamily="18" charset="2"/>
              <a:buChar char=""/>
            </a:pPr>
            <a:r>
              <a:rPr lang="de-DE" sz="1100" dirty="0">
                <a:effectLst/>
                <a:latin typeface="Calibri" panose="020F0502020204030204" pitchFamily="34" charset="0"/>
                <a:ea typeface="Times New Roman" panose="02020603050405020304" pitchFamily="18" charset="0"/>
                <a:cs typeface="Times New Roman" panose="02020603050405020304" pitchFamily="18" charset="0"/>
              </a:rPr>
              <a:t>Der DECHEMAX läuft auch in diesem Jahr</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de-DE" sz="1100" dirty="0">
                <a:effectLst/>
                <a:latin typeface="Calibri" panose="020F0502020204030204" pitchFamily="34" charset="0"/>
                <a:ea typeface="Times New Roman" panose="02020603050405020304" pitchFamily="18" charset="0"/>
                <a:cs typeface="Times New Roman" panose="02020603050405020304" pitchFamily="18" charset="0"/>
              </a:rPr>
              <a:t>Wir haben ihn so kostengünstig wie möglich gemacht und gleichzeitig modernisiert (Videos statt Protokolle)</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de-DE" sz="1100" dirty="0">
                <a:effectLst/>
                <a:latin typeface="Calibri" panose="020F0502020204030204" pitchFamily="34" charset="0"/>
                <a:ea typeface="Times New Roman" panose="02020603050405020304" pitchFamily="18" charset="0"/>
                <a:cs typeface="Times New Roman" panose="02020603050405020304" pitchFamily="18" charset="0"/>
              </a:rPr>
              <a:t>Das ist die mit Abstand größte Reichweite in Richtung Schulen/Schüler, die wir haben – auf anderen Kanälen könnten wir eine solche Reichweite nicht aufbauen</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de-DE" sz="1100" dirty="0">
                <a:effectLst/>
                <a:latin typeface="Calibri" panose="020F0502020204030204" pitchFamily="34" charset="0"/>
                <a:ea typeface="Times New Roman" panose="02020603050405020304" pitchFamily="18" charset="0"/>
                <a:cs typeface="Times New Roman" panose="02020603050405020304" pitchFamily="18" charset="0"/>
              </a:rPr>
              <a:t>Wir haben dem DECHEMAX einmalig eine Finanzspritze aus dem Gremien-Nachwuchsbudget gegeben, denn</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Courier New" panose="02070309020205020404" pitchFamily="49" charset="0"/>
              <a:buChar char="o"/>
            </a:pPr>
            <a:r>
              <a:rPr lang="de-DE" sz="1100" dirty="0">
                <a:effectLst/>
                <a:latin typeface="Calibri" panose="020F0502020204030204" pitchFamily="34" charset="0"/>
                <a:ea typeface="Times New Roman" panose="02020603050405020304" pitchFamily="18" charset="0"/>
              </a:rPr>
              <a:t>Wir können den DECHEMAX nutzen, um die Ziele der Fachsektionen in Richtung Nachwuchsarbeit zu fördern und auch Themen aus den Fachsektionen zu platzieren</a:t>
            </a:r>
            <a:endParaRPr lang="de-DE" sz="1100" dirty="0">
              <a:effectLst/>
              <a:latin typeface="Calibri" panose="020F0502020204030204" pitchFamily="34" charset="0"/>
              <a:ea typeface="Calibri" panose="020F0502020204030204" pitchFamily="34" charset="0"/>
            </a:endParaRPr>
          </a:p>
          <a:p>
            <a:pPr marL="742950" lvl="1" indent="-285750">
              <a:buFont typeface="Courier New" panose="02070309020205020404" pitchFamily="49" charset="0"/>
              <a:buChar char="o"/>
            </a:pPr>
            <a:r>
              <a:rPr lang="de-DE" sz="1100" dirty="0">
                <a:effectLst/>
                <a:latin typeface="Calibri" panose="020F0502020204030204" pitchFamily="34" charset="0"/>
                <a:ea typeface="Times New Roman" panose="02020603050405020304" pitchFamily="18" charset="0"/>
              </a:rPr>
              <a:t>Wir sollten deshalb jeden Cent, den wir in Richtung </a:t>
            </a:r>
            <a:r>
              <a:rPr lang="de-DE" sz="1100" dirty="0" err="1">
                <a:effectLst/>
                <a:latin typeface="Calibri" panose="020F0502020204030204" pitchFamily="34" charset="0"/>
                <a:ea typeface="Times New Roman" panose="02020603050405020304" pitchFamily="18" charset="0"/>
              </a:rPr>
              <a:t>Schüler:innen</a:t>
            </a:r>
            <a:r>
              <a:rPr lang="de-DE" sz="1100" dirty="0">
                <a:effectLst/>
                <a:latin typeface="Calibri" panose="020F0502020204030204" pitchFamily="34" charset="0"/>
                <a:ea typeface="Times New Roman" panose="02020603050405020304" pitchFamily="18" charset="0"/>
              </a:rPr>
              <a:t> ausgeben können, dort investieren, als neue aufwändige </a:t>
            </a:r>
            <a:r>
              <a:rPr lang="de-DE" sz="1100" dirty="0" err="1">
                <a:effectLst/>
                <a:latin typeface="Calibri" panose="020F0502020204030204" pitchFamily="34" charset="0"/>
                <a:ea typeface="Times New Roman" panose="02020603050405020304" pitchFamily="18" charset="0"/>
              </a:rPr>
              <a:t>Kampagenen</a:t>
            </a:r>
            <a:r>
              <a:rPr lang="de-DE" sz="1100" dirty="0">
                <a:effectLst/>
                <a:latin typeface="Calibri" panose="020F0502020204030204" pitchFamily="34" charset="0"/>
                <a:ea typeface="Times New Roman" panose="02020603050405020304" pitchFamily="18" charset="0"/>
              </a:rPr>
              <a:t> bei Null zu starten</a:t>
            </a:r>
            <a:endParaRPr lang="de-DE" sz="1100" dirty="0">
              <a:effectLst/>
              <a:latin typeface="Calibri" panose="020F0502020204030204" pitchFamily="34" charset="0"/>
              <a:ea typeface="Calibri" panose="020F0502020204030204" pitchFamily="34" charset="0"/>
            </a:endParaRPr>
          </a:p>
          <a:p>
            <a:endParaRPr lang="de-DE" dirty="0"/>
          </a:p>
        </p:txBody>
      </p:sp>
      <p:sp>
        <p:nvSpPr>
          <p:cNvPr id="4" name="Foliennummernplatzhalter 3"/>
          <p:cNvSpPr>
            <a:spLocks noGrp="1"/>
          </p:cNvSpPr>
          <p:nvPr>
            <p:ph type="sldNum" sz="quarter" idx="5"/>
          </p:nvPr>
        </p:nvSpPr>
        <p:spPr/>
        <p:txBody>
          <a:bodyPr/>
          <a:lstStyle/>
          <a:p>
            <a:fld id="{7C7EB8B6-0B38-4903-BD2F-3B10BF3B6F32}" type="slidenum">
              <a:rPr lang="de-DE" smtClean="0"/>
              <a:t>5</a:t>
            </a:fld>
            <a:endParaRPr lang="de-DE"/>
          </a:p>
        </p:txBody>
      </p:sp>
    </p:spTree>
    <p:extLst>
      <p:ext uri="{BB962C8B-B14F-4D97-AF65-F5344CB8AC3E}">
        <p14:creationId xmlns:p14="http://schemas.microsoft.com/office/powerpoint/2010/main" val="3402653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Vor allem gedacht zur Darstellung innerhalb der Community z.B. in Vorlesungen oder bei Tagungen</a:t>
            </a:r>
          </a:p>
        </p:txBody>
      </p:sp>
      <p:sp>
        <p:nvSpPr>
          <p:cNvPr id="4" name="Foliennummernplatzhalter 3"/>
          <p:cNvSpPr>
            <a:spLocks noGrp="1"/>
          </p:cNvSpPr>
          <p:nvPr>
            <p:ph type="sldNum" sz="quarter" idx="5"/>
          </p:nvPr>
        </p:nvSpPr>
        <p:spPr/>
        <p:txBody>
          <a:bodyPr/>
          <a:lstStyle/>
          <a:p>
            <a:fld id="{7C7EB8B6-0B38-4903-BD2F-3B10BF3B6F32}" type="slidenum">
              <a:rPr lang="de-DE" smtClean="0"/>
              <a:t>6</a:t>
            </a:fld>
            <a:endParaRPr lang="de-DE"/>
          </a:p>
        </p:txBody>
      </p:sp>
    </p:spTree>
    <p:extLst>
      <p:ext uri="{BB962C8B-B14F-4D97-AF65-F5344CB8AC3E}">
        <p14:creationId xmlns:p14="http://schemas.microsoft.com/office/powerpoint/2010/main" val="4206981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C7EB8B6-0B38-4903-BD2F-3B10BF3B6F32}" type="slidenum">
              <a:rPr lang="de-DE" smtClean="0"/>
              <a:t>7</a:t>
            </a:fld>
            <a:endParaRPr lang="de-DE"/>
          </a:p>
        </p:txBody>
      </p:sp>
    </p:spTree>
    <p:extLst>
      <p:ext uri="{BB962C8B-B14F-4D97-AF65-F5344CB8AC3E}">
        <p14:creationId xmlns:p14="http://schemas.microsoft.com/office/powerpoint/2010/main" val="2596753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4B18FB-EBA9-F993-AD1F-CB5E08A757B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B15E554-118E-3BFB-3504-9DEFA2B67D0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0722F27-2B41-5549-51CC-01370C7605BB}"/>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75FB2729-A14D-E17C-DA35-36AC19D0CDDB}"/>
              </a:ext>
            </a:extLst>
          </p:cNvPr>
          <p:cNvSpPr>
            <a:spLocks noGrp="1"/>
          </p:cNvSpPr>
          <p:nvPr>
            <p:ph type="sldNum" sz="quarter" idx="5"/>
          </p:nvPr>
        </p:nvSpPr>
        <p:spPr/>
        <p:txBody>
          <a:bodyPr/>
          <a:lstStyle/>
          <a:p>
            <a:fld id="{7C7EB8B6-0B38-4903-BD2F-3B10BF3B6F32}" type="slidenum">
              <a:rPr lang="de-DE" smtClean="0"/>
              <a:t>9</a:t>
            </a:fld>
            <a:endParaRPr lang="de-DE"/>
          </a:p>
        </p:txBody>
      </p:sp>
    </p:spTree>
    <p:extLst>
      <p:ext uri="{BB962C8B-B14F-4D97-AF65-F5344CB8AC3E}">
        <p14:creationId xmlns:p14="http://schemas.microsoft.com/office/powerpoint/2010/main" val="40686231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pic>
        <p:nvPicPr>
          <p:cNvPr id="4" name="Grafik 3">
            <a:extLst>
              <a:ext uri="{FF2B5EF4-FFF2-40B4-BE49-F238E27FC236}">
                <a16:creationId xmlns:a16="http://schemas.microsoft.com/office/drawing/2014/main" id="{73522BB7-D471-4EA7-BD3E-EA9871BA3E1A}"/>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692428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ontakt">
    <p:spTree>
      <p:nvGrpSpPr>
        <p:cNvPr id="1" name=""/>
        <p:cNvGrpSpPr/>
        <p:nvPr/>
      </p:nvGrpSpPr>
      <p:grpSpPr>
        <a:xfrm>
          <a:off x="0" y="0"/>
          <a:ext cx="0" cy="0"/>
          <a:chOff x="0" y="0"/>
          <a:chExt cx="0" cy="0"/>
        </a:xfrm>
      </p:grpSpPr>
      <p:pic>
        <p:nvPicPr>
          <p:cNvPr id="3" name="Grafik 2" descr="Ein Bild, das Platz enthält.&#10;&#10;Automatisch generierte Beschreibung">
            <a:extLst>
              <a:ext uri="{FF2B5EF4-FFF2-40B4-BE49-F238E27FC236}">
                <a16:creationId xmlns:a16="http://schemas.microsoft.com/office/drawing/2014/main" id="{878F349D-1CD3-4CD0-8AB1-932647F6D28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Inhaltsplatzhalter 3">
            <a:extLst>
              <a:ext uri="{FF2B5EF4-FFF2-40B4-BE49-F238E27FC236}">
                <a16:creationId xmlns:a16="http://schemas.microsoft.com/office/drawing/2014/main" id="{5E1F9294-2D19-498D-A292-E44467CDEABB}"/>
              </a:ext>
            </a:extLst>
          </p:cNvPr>
          <p:cNvSpPr>
            <a:spLocks noGrp="1"/>
          </p:cNvSpPr>
          <p:nvPr>
            <p:ph sz="half" idx="2" hasCustomPrompt="1"/>
          </p:nvPr>
        </p:nvSpPr>
        <p:spPr>
          <a:xfrm>
            <a:off x="7095625" y="1676398"/>
            <a:ext cx="4760912" cy="350520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dirty="0"/>
              <a:t>Kontakt</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3" name="Bildplatzhalter 2">
            <a:extLst>
              <a:ext uri="{FF2B5EF4-FFF2-40B4-BE49-F238E27FC236}">
                <a16:creationId xmlns:a16="http://schemas.microsoft.com/office/drawing/2014/main" id="{FDC6099C-C96C-4C1B-AFF8-3A89A0A37136}"/>
              </a:ext>
            </a:extLst>
          </p:cNvPr>
          <p:cNvSpPr>
            <a:spLocks noGrp="1"/>
          </p:cNvSpPr>
          <p:nvPr>
            <p:ph type="pic" idx="1"/>
          </p:nvPr>
        </p:nvSpPr>
        <p:spPr>
          <a:xfrm>
            <a:off x="3494092" y="1692441"/>
            <a:ext cx="3057524" cy="350520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Tree>
    <p:extLst>
      <p:ext uri="{BB962C8B-B14F-4D97-AF65-F5344CB8AC3E}">
        <p14:creationId xmlns:p14="http://schemas.microsoft.com/office/powerpoint/2010/main" val="225797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182224-0EAD-4876-B8D1-205007425FC5}"/>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DE" dirty="0"/>
          </a:p>
        </p:txBody>
      </p:sp>
      <p:sp>
        <p:nvSpPr>
          <p:cNvPr id="3" name="Inhaltsplatzhalter 2">
            <a:extLst>
              <a:ext uri="{FF2B5EF4-FFF2-40B4-BE49-F238E27FC236}">
                <a16:creationId xmlns:a16="http://schemas.microsoft.com/office/drawing/2014/main" id="{A5B28BAB-4F7D-4E0E-B03F-72BD0AE14DF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a:extLst>
              <a:ext uri="{FF2B5EF4-FFF2-40B4-BE49-F238E27FC236}">
                <a16:creationId xmlns:a16="http://schemas.microsoft.com/office/drawing/2014/main" id="{6E3127DE-6B54-4C86-953B-E040BAAF2A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3658FD6-C27F-4D38-B269-6B1C6AD2EC9D}"/>
              </a:ext>
            </a:extLst>
          </p:cNvPr>
          <p:cNvSpPr>
            <a:spLocks noGrp="1"/>
          </p:cNvSpPr>
          <p:nvPr>
            <p:ph type="dt" sz="half" idx="10"/>
          </p:nvPr>
        </p:nvSpPr>
        <p:spPr/>
        <p:txBody>
          <a:bodyPr/>
          <a:lstStyle/>
          <a:p>
            <a:fld id="{BF1B87D6-59B0-413B-A104-E25D420936CF}" type="datetimeFigureOut">
              <a:rPr lang="de-DE" smtClean="0"/>
              <a:t>10.03.2025</a:t>
            </a:fld>
            <a:endParaRPr lang="de-DE"/>
          </a:p>
        </p:txBody>
      </p:sp>
      <p:sp>
        <p:nvSpPr>
          <p:cNvPr id="6" name="Fußzeilenplatzhalter 5">
            <a:extLst>
              <a:ext uri="{FF2B5EF4-FFF2-40B4-BE49-F238E27FC236}">
                <a16:creationId xmlns:a16="http://schemas.microsoft.com/office/drawing/2014/main" id="{B8460270-FF94-4181-BB9C-19121B232DD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34C821F7-ED0F-432D-8315-F7B43E27B7C8}"/>
              </a:ext>
            </a:extLst>
          </p:cNvPr>
          <p:cNvSpPr>
            <a:spLocks noGrp="1"/>
          </p:cNvSpPr>
          <p:nvPr>
            <p:ph type="sldNum" sz="quarter" idx="12"/>
          </p:nvPr>
        </p:nvSpPr>
        <p:spPr/>
        <p:txBody>
          <a:bodyPr/>
          <a:lstStyle/>
          <a:p>
            <a:fld id="{11923AEB-9A3B-4D0D-A63A-E00BD6EB4706}" type="slidenum">
              <a:rPr lang="de-DE" smtClean="0"/>
              <a:t>‹Nr.›</a:t>
            </a:fld>
            <a:endParaRPr lang="de-DE"/>
          </a:p>
        </p:txBody>
      </p:sp>
    </p:spTree>
    <p:extLst>
      <p:ext uri="{BB962C8B-B14F-4D97-AF65-F5344CB8AC3E}">
        <p14:creationId xmlns:p14="http://schemas.microsoft.com/office/powerpoint/2010/main" val="17385431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8C67B7-1DA8-42D2-A85D-A46FB92A404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2720FE68-CEC2-44D4-B7EC-2D95D2E36A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CE1A1B65-2743-4B24-B00B-008C0DF05E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B41800E5-E2D0-4036-B147-A6C030048A9C}"/>
              </a:ext>
            </a:extLst>
          </p:cNvPr>
          <p:cNvSpPr>
            <a:spLocks noGrp="1"/>
          </p:cNvSpPr>
          <p:nvPr>
            <p:ph type="dt" sz="half" idx="10"/>
          </p:nvPr>
        </p:nvSpPr>
        <p:spPr/>
        <p:txBody>
          <a:bodyPr/>
          <a:lstStyle/>
          <a:p>
            <a:fld id="{BF1B87D6-59B0-413B-A104-E25D420936CF}" type="datetimeFigureOut">
              <a:rPr lang="de-DE" smtClean="0"/>
              <a:t>10.03.2025</a:t>
            </a:fld>
            <a:endParaRPr lang="de-DE"/>
          </a:p>
        </p:txBody>
      </p:sp>
      <p:sp>
        <p:nvSpPr>
          <p:cNvPr id="6" name="Fußzeilenplatzhalter 5">
            <a:extLst>
              <a:ext uri="{FF2B5EF4-FFF2-40B4-BE49-F238E27FC236}">
                <a16:creationId xmlns:a16="http://schemas.microsoft.com/office/drawing/2014/main" id="{0A2F50B0-EED9-4944-9E42-98216EF625AD}"/>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7C19D32-D08B-4C00-A82E-86454FE2C03D}"/>
              </a:ext>
            </a:extLst>
          </p:cNvPr>
          <p:cNvSpPr>
            <a:spLocks noGrp="1"/>
          </p:cNvSpPr>
          <p:nvPr>
            <p:ph type="sldNum" sz="quarter" idx="12"/>
          </p:nvPr>
        </p:nvSpPr>
        <p:spPr/>
        <p:txBody>
          <a:bodyPr/>
          <a:lstStyle/>
          <a:p>
            <a:fld id="{11923AEB-9A3B-4D0D-A63A-E00BD6EB4706}" type="slidenum">
              <a:rPr lang="de-DE" smtClean="0"/>
              <a:t>‹Nr.›</a:t>
            </a:fld>
            <a:endParaRPr lang="de-DE"/>
          </a:p>
        </p:txBody>
      </p:sp>
    </p:spTree>
    <p:extLst>
      <p:ext uri="{BB962C8B-B14F-4D97-AF65-F5344CB8AC3E}">
        <p14:creationId xmlns:p14="http://schemas.microsoft.com/office/powerpoint/2010/main" val="34203969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eamvorstellun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6A0C9C51-6920-4CF0-9392-37C7F389E69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7" name="Bildplatzhalter 28">
            <a:extLst>
              <a:ext uri="{FF2B5EF4-FFF2-40B4-BE49-F238E27FC236}">
                <a16:creationId xmlns:a16="http://schemas.microsoft.com/office/drawing/2014/main" id="{ADB91728-9422-496B-976C-70D3226BBEBB}"/>
              </a:ext>
            </a:extLst>
          </p:cNvPr>
          <p:cNvSpPr>
            <a:spLocks noGrp="1"/>
          </p:cNvSpPr>
          <p:nvPr>
            <p:ph type="pic" sz="quarter" idx="49"/>
          </p:nvPr>
        </p:nvSpPr>
        <p:spPr>
          <a:xfrm>
            <a:off x="3262801" y="1550407"/>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38" name="Bildplatzhalter 28">
            <a:extLst>
              <a:ext uri="{FF2B5EF4-FFF2-40B4-BE49-F238E27FC236}">
                <a16:creationId xmlns:a16="http://schemas.microsoft.com/office/drawing/2014/main" id="{D6FD56F8-B193-4206-9DE3-BEB7C5EE4247}"/>
              </a:ext>
            </a:extLst>
          </p:cNvPr>
          <p:cNvSpPr>
            <a:spLocks noGrp="1"/>
          </p:cNvSpPr>
          <p:nvPr>
            <p:ph type="pic" sz="quarter" idx="50"/>
          </p:nvPr>
        </p:nvSpPr>
        <p:spPr>
          <a:xfrm>
            <a:off x="4847750" y="1550407"/>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48" name="Foliennummernplatzhalter 6">
            <a:extLst>
              <a:ext uri="{FF2B5EF4-FFF2-40B4-BE49-F238E27FC236}">
                <a16:creationId xmlns:a16="http://schemas.microsoft.com/office/drawing/2014/main" id="{F45F5719-3ADD-4098-A737-76298B8CE0CF}"/>
              </a:ext>
            </a:extLst>
          </p:cNvPr>
          <p:cNvSpPr txBox="1">
            <a:spLocks/>
          </p:cNvSpPr>
          <p:nvPr userDrawn="1"/>
        </p:nvSpPr>
        <p:spPr>
          <a:xfrm>
            <a:off x="11429378" y="5863230"/>
            <a:ext cx="740772" cy="466668"/>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1923AEB-9A3B-4D0D-A63A-E00BD6EB4706}" type="slidenum">
              <a:rPr lang="de-DE" smtClean="0">
                <a:solidFill>
                  <a:schemeClr val="bg1"/>
                </a:solidFill>
                <a:latin typeface="Arial Nova" panose="020B0504020202020204" pitchFamily="34" charset="0"/>
              </a:rPr>
              <a:pPr algn="l"/>
              <a:t>‹Nr.›</a:t>
            </a:fld>
            <a:endParaRPr lang="de-DE" dirty="0">
              <a:solidFill>
                <a:schemeClr val="bg1"/>
              </a:solidFill>
              <a:latin typeface="Arial Nova" panose="020B0504020202020204" pitchFamily="34" charset="0"/>
            </a:endParaRPr>
          </a:p>
        </p:txBody>
      </p:sp>
      <p:sp>
        <p:nvSpPr>
          <p:cNvPr id="42" name="Bildplatzhalter 28">
            <a:extLst>
              <a:ext uri="{FF2B5EF4-FFF2-40B4-BE49-F238E27FC236}">
                <a16:creationId xmlns:a16="http://schemas.microsoft.com/office/drawing/2014/main" id="{6A70CF88-AAAC-4C43-85C0-85948BE6D9FF}"/>
              </a:ext>
            </a:extLst>
          </p:cNvPr>
          <p:cNvSpPr>
            <a:spLocks noGrp="1"/>
          </p:cNvSpPr>
          <p:nvPr>
            <p:ph type="pic" sz="quarter" idx="51"/>
          </p:nvPr>
        </p:nvSpPr>
        <p:spPr>
          <a:xfrm>
            <a:off x="1677852" y="1550407"/>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44" name="Bildplatzhalter 28">
            <a:extLst>
              <a:ext uri="{FF2B5EF4-FFF2-40B4-BE49-F238E27FC236}">
                <a16:creationId xmlns:a16="http://schemas.microsoft.com/office/drawing/2014/main" id="{C59BA327-4C6D-465A-AF2D-8BD83206B774}"/>
              </a:ext>
            </a:extLst>
          </p:cNvPr>
          <p:cNvSpPr>
            <a:spLocks noGrp="1"/>
          </p:cNvSpPr>
          <p:nvPr>
            <p:ph type="pic" sz="quarter" idx="53"/>
          </p:nvPr>
        </p:nvSpPr>
        <p:spPr>
          <a:xfrm>
            <a:off x="6463192" y="1544866"/>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46" name="Bildplatzhalter 28">
            <a:extLst>
              <a:ext uri="{FF2B5EF4-FFF2-40B4-BE49-F238E27FC236}">
                <a16:creationId xmlns:a16="http://schemas.microsoft.com/office/drawing/2014/main" id="{F02FAF71-9479-435D-9978-2C2917DED380}"/>
              </a:ext>
            </a:extLst>
          </p:cNvPr>
          <p:cNvSpPr>
            <a:spLocks noGrp="1"/>
          </p:cNvSpPr>
          <p:nvPr>
            <p:ph type="pic" sz="quarter" idx="55"/>
          </p:nvPr>
        </p:nvSpPr>
        <p:spPr>
          <a:xfrm>
            <a:off x="1673693" y="4033142"/>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49" name="Titel 1">
            <a:extLst>
              <a:ext uri="{FF2B5EF4-FFF2-40B4-BE49-F238E27FC236}">
                <a16:creationId xmlns:a16="http://schemas.microsoft.com/office/drawing/2014/main" id="{196B407F-FAEF-4811-9CFC-503A91BC052C}"/>
              </a:ext>
            </a:extLst>
          </p:cNvPr>
          <p:cNvSpPr>
            <a:spLocks noGrp="1"/>
          </p:cNvSpPr>
          <p:nvPr>
            <p:ph type="title" hasCustomPrompt="1"/>
          </p:nvPr>
        </p:nvSpPr>
        <p:spPr>
          <a:xfrm>
            <a:off x="654205" y="440575"/>
            <a:ext cx="10297330" cy="798657"/>
          </a:xfrm>
        </p:spPr>
        <p:txBody>
          <a:bodyPr>
            <a:normAutofit/>
          </a:bodyPr>
          <a:lstStyle>
            <a:lvl1pPr>
              <a:defRPr sz="3400" b="1" kern="0" spc="0" baseline="0">
                <a:solidFill>
                  <a:schemeClr val="tx1">
                    <a:lumMod val="50000"/>
                    <a:lumOff val="50000"/>
                  </a:schemeClr>
                </a:solidFill>
                <a:latin typeface="Arial Nova" panose="020B0504020202020204" pitchFamily="34" charset="0"/>
              </a:defRPr>
            </a:lvl1pPr>
          </a:lstStyle>
          <a:p>
            <a:r>
              <a:rPr lang="de-DE" dirty="0"/>
              <a:t>Headline</a:t>
            </a:r>
          </a:p>
        </p:txBody>
      </p:sp>
      <p:sp>
        <p:nvSpPr>
          <p:cNvPr id="52" name="Textplatzhalter 2">
            <a:extLst>
              <a:ext uri="{FF2B5EF4-FFF2-40B4-BE49-F238E27FC236}">
                <a16:creationId xmlns:a16="http://schemas.microsoft.com/office/drawing/2014/main" id="{E803FECB-0D77-47EA-BC6E-629DF5119D13}"/>
              </a:ext>
            </a:extLst>
          </p:cNvPr>
          <p:cNvSpPr>
            <a:spLocks noGrp="1"/>
          </p:cNvSpPr>
          <p:nvPr>
            <p:ph type="body" sz="quarter" idx="58" hasCustomPrompt="1"/>
          </p:nvPr>
        </p:nvSpPr>
        <p:spPr>
          <a:xfrm>
            <a:off x="4843591" y="3291378"/>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55" name="Textplatzhalter 2">
            <a:extLst>
              <a:ext uri="{FF2B5EF4-FFF2-40B4-BE49-F238E27FC236}">
                <a16:creationId xmlns:a16="http://schemas.microsoft.com/office/drawing/2014/main" id="{EE50795A-56AA-4760-93A5-4296F03E8D2C}"/>
              </a:ext>
            </a:extLst>
          </p:cNvPr>
          <p:cNvSpPr>
            <a:spLocks noGrp="1"/>
          </p:cNvSpPr>
          <p:nvPr>
            <p:ph type="body" sz="quarter" idx="59" hasCustomPrompt="1"/>
          </p:nvPr>
        </p:nvSpPr>
        <p:spPr>
          <a:xfrm>
            <a:off x="1671613" y="3284234"/>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56" name="Textplatzhalter 2">
            <a:extLst>
              <a:ext uri="{FF2B5EF4-FFF2-40B4-BE49-F238E27FC236}">
                <a16:creationId xmlns:a16="http://schemas.microsoft.com/office/drawing/2014/main" id="{0274A72D-9381-4820-B3C6-919308AC1DFA}"/>
              </a:ext>
            </a:extLst>
          </p:cNvPr>
          <p:cNvSpPr>
            <a:spLocks noGrp="1"/>
          </p:cNvSpPr>
          <p:nvPr>
            <p:ph type="body" sz="quarter" idx="60" hasCustomPrompt="1"/>
          </p:nvPr>
        </p:nvSpPr>
        <p:spPr>
          <a:xfrm>
            <a:off x="6459033" y="3291378"/>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57" name="Textplatzhalter 2">
            <a:extLst>
              <a:ext uri="{FF2B5EF4-FFF2-40B4-BE49-F238E27FC236}">
                <a16:creationId xmlns:a16="http://schemas.microsoft.com/office/drawing/2014/main" id="{F00FDB44-2175-4D9F-BE72-DABC6D9D5505}"/>
              </a:ext>
            </a:extLst>
          </p:cNvPr>
          <p:cNvSpPr>
            <a:spLocks noGrp="1"/>
          </p:cNvSpPr>
          <p:nvPr>
            <p:ph type="body" sz="quarter" idx="61" hasCustomPrompt="1"/>
          </p:nvPr>
        </p:nvSpPr>
        <p:spPr>
          <a:xfrm>
            <a:off x="3260721" y="3291378"/>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58" name="Textplatzhalter 2">
            <a:extLst>
              <a:ext uri="{FF2B5EF4-FFF2-40B4-BE49-F238E27FC236}">
                <a16:creationId xmlns:a16="http://schemas.microsoft.com/office/drawing/2014/main" id="{8F5F2A93-7998-4F55-989B-C477C64F0104}"/>
              </a:ext>
            </a:extLst>
          </p:cNvPr>
          <p:cNvSpPr>
            <a:spLocks noGrp="1"/>
          </p:cNvSpPr>
          <p:nvPr>
            <p:ph type="body" sz="quarter" idx="62" hasCustomPrompt="1"/>
          </p:nvPr>
        </p:nvSpPr>
        <p:spPr>
          <a:xfrm>
            <a:off x="1671613" y="5779654"/>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68" name="Bildplatzhalter 28">
            <a:extLst>
              <a:ext uri="{FF2B5EF4-FFF2-40B4-BE49-F238E27FC236}">
                <a16:creationId xmlns:a16="http://schemas.microsoft.com/office/drawing/2014/main" id="{A40D15C3-DFC6-4341-8645-52B34421BF17}"/>
              </a:ext>
            </a:extLst>
          </p:cNvPr>
          <p:cNvSpPr>
            <a:spLocks noGrp="1"/>
          </p:cNvSpPr>
          <p:nvPr>
            <p:ph type="pic" sz="quarter" idx="63"/>
          </p:nvPr>
        </p:nvSpPr>
        <p:spPr>
          <a:xfrm>
            <a:off x="3260721" y="4033142"/>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69" name="Textplatzhalter 2">
            <a:extLst>
              <a:ext uri="{FF2B5EF4-FFF2-40B4-BE49-F238E27FC236}">
                <a16:creationId xmlns:a16="http://schemas.microsoft.com/office/drawing/2014/main" id="{A3F592AC-314D-40CA-B0B2-323E572B2934}"/>
              </a:ext>
            </a:extLst>
          </p:cNvPr>
          <p:cNvSpPr>
            <a:spLocks noGrp="1"/>
          </p:cNvSpPr>
          <p:nvPr>
            <p:ph type="body" sz="quarter" idx="64" hasCustomPrompt="1"/>
          </p:nvPr>
        </p:nvSpPr>
        <p:spPr>
          <a:xfrm>
            <a:off x="3258641" y="5779654"/>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70" name="Bildplatzhalter 28">
            <a:extLst>
              <a:ext uri="{FF2B5EF4-FFF2-40B4-BE49-F238E27FC236}">
                <a16:creationId xmlns:a16="http://schemas.microsoft.com/office/drawing/2014/main" id="{40C32D54-A0AC-42E3-9617-FBB98EDD7F96}"/>
              </a:ext>
            </a:extLst>
          </p:cNvPr>
          <p:cNvSpPr>
            <a:spLocks noGrp="1"/>
          </p:cNvSpPr>
          <p:nvPr>
            <p:ph type="pic" sz="quarter" idx="65"/>
          </p:nvPr>
        </p:nvSpPr>
        <p:spPr>
          <a:xfrm>
            <a:off x="4847750" y="4033142"/>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71" name="Textplatzhalter 2">
            <a:extLst>
              <a:ext uri="{FF2B5EF4-FFF2-40B4-BE49-F238E27FC236}">
                <a16:creationId xmlns:a16="http://schemas.microsoft.com/office/drawing/2014/main" id="{EF8A1C37-0124-4350-92B0-446D599C9A1B}"/>
              </a:ext>
            </a:extLst>
          </p:cNvPr>
          <p:cNvSpPr>
            <a:spLocks noGrp="1"/>
          </p:cNvSpPr>
          <p:nvPr>
            <p:ph type="body" sz="quarter" idx="66" hasCustomPrompt="1"/>
          </p:nvPr>
        </p:nvSpPr>
        <p:spPr>
          <a:xfrm>
            <a:off x="4845670" y="5779654"/>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72" name="Bildplatzhalter 28">
            <a:extLst>
              <a:ext uri="{FF2B5EF4-FFF2-40B4-BE49-F238E27FC236}">
                <a16:creationId xmlns:a16="http://schemas.microsoft.com/office/drawing/2014/main" id="{9CAD539B-5E1F-4DB5-B1EA-2F7AECAEA181}"/>
              </a:ext>
            </a:extLst>
          </p:cNvPr>
          <p:cNvSpPr>
            <a:spLocks noGrp="1"/>
          </p:cNvSpPr>
          <p:nvPr>
            <p:ph type="pic" sz="quarter" idx="67"/>
          </p:nvPr>
        </p:nvSpPr>
        <p:spPr>
          <a:xfrm>
            <a:off x="6463192" y="4033142"/>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73" name="Textplatzhalter 2">
            <a:extLst>
              <a:ext uri="{FF2B5EF4-FFF2-40B4-BE49-F238E27FC236}">
                <a16:creationId xmlns:a16="http://schemas.microsoft.com/office/drawing/2014/main" id="{8D18F2E5-71F1-450E-A6BA-C4284769A2AB}"/>
              </a:ext>
            </a:extLst>
          </p:cNvPr>
          <p:cNvSpPr>
            <a:spLocks noGrp="1"/>
          </p:cNvSpPr>
          <p:nvPr>
            <p:ph type="body" sz="quarter" idx="68" hasCustomPrompt="1"/>
          </p:nvPr>
        </p:nvSpPr>
        <p:spPr>
          <a:xfrm>
            <a:off x="6461112" y="5779654"/>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74" name="Bildplatzhalter 28">
            <a:extLst>
              <a:ext uri="{FF2B5EF4-FFF2-40B4-BE49-F238E27FC236}">
                <a16:creationId xmlns:a16="http://schemas.microsoft.com/office/drawing/2014/main" id="{557A16F9-683F-4B8F-AE41-DD271EE2CE8C}"/>
              </a:ext>
            </a:extLst>
          </p:cNvPr>
          <p:cNvSpPr>
            <a:spLocks noGrp="1"/>
          </p:cNvSpPr>
          <p:nvPr>
            <p:ph type="pic" sz="quarter" idx="69"/>
          </p:nvPr>
        </p:nvSpPr>
        <p:spPr>
          <a:xfrm>
            <a:off x="8145837" y="1544866"/>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75" name="Textplatzhalter 2">
            <a:extLst>
              <a:ext uri="{FF2B5EF4-FFF2-40B4-BE49-F238E27FC236}">
                <a16:creationId xmlns:a16="http://schemas.microsoft.com/office/drawing/2014/main" id="{766B28ED-8ECB-4CF5-817D-314426FD0C09}"/>
              </a:ext>
            </a:extLst>
          </p:cNvPr>
          <p:cNvSpPr>
            <a:spLocks noGrp="1"/>
          </p:cNvSpPr>
          <p:nvPr>
            <p:ph type="body" sz="quarter" idx="70" hasCustomPrompt="1"/>
          </p:nvPr>
        </p:nvSpPr>
        <p:spPr>
          <a:xfrm>
            <a:off x="8137524" y="3291378"/>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
        <p:nvSpPr>
          <p:cNvPr id="76" name="Bildplatzhalter 28">
            <a:extLst>
              <a:ext uri="{FF2B5EF4-FFF2-40B4-BE49-F238E27FC236}">
                <a16:creationId xmlns:a16="http://schemas.microsoft.com/office/drawing/2014/main" id="{4377700B-290B-4FD5-A747-38CD48A2C9FC}"/>
              </a:ext>
            </a:extLst>
          </p:cNvPr>
          <p:cNvSpPr>
            <a:spLocks noGrp="1"/>
          </p:cNvSpPr>
          <p:nvPr>
            <p:ph type="pic" sz="quarter" idx="71"/>
          </p:nvPr>
        </p:nvSpPr>
        <p:spPr>
          <a:xfrm>
            <a:off x="8145837" y="4033142"/>
            <a:ext cx="1335567" cy="1746512"/>
          </a:xfrm>
        </p:spPr>
        <p:txBody>
          <a:bodyPr lIns="36000" rIns="0"/>
          <a:lstStyle>
            <a:lvl1pPr>
              <a:lnSpc>
                <a:spcPct val="90000"/>
              </a:lnSpc>
              <a:spcAft>
                <a:spcPts val="0"/>
              </a:spcAft>
              <a:defRPr sz="400">
                <a:solidFill>
                  <a:schemeClr val="tx1"/>
                </a:solidFill>
              </a:defRPr>
            </a:lvl1pPr>
          </a:lstStyle>
          <a:p>
            <a:r>
              <a:rPr lang="de-DE"/>
              <a:t>Bild durch Klicken auf Symbol hinzufügen</a:t>
            </a:r>
          </a:p>
        </p:txBody>
      </p:sp>
      <p:sp>
        <p:nvSpPr>
          <p:cNvPr id="77" name="Textplatzhalter 2">
            <a:extLst>
              <a:ext uri="{FF2B5EF4-FFF2-40B4-BE49-F238E27FC236}">
                <a16:creationId xmlns:a16="http://schemas.microsoft.com/office/drawing/2014/main" id="{541387A7-D4B9-47AC-89F2-8AE3B69EF75F}"/>
              </a:ext>
            </a:extLst>
          </p:cNvPr>
          <p:cNvSpPr>
            <a:spLocks noGrp="1"/>
          </p:cNvSpPr>
          <p:nvPr>
            <p:ph type="body" sz="quarter" idx="72" hasCustomPrompt="1"/>
          </p:nvPr>
        </p:nvSpPr>
        <p:spPr>
          <a:xfrm>
            <a:off x="8137524" y="5794075"/>
            <a:ext cx="1339726" cy="459710"/>
          </a:xfrm>
        </p:spPr>
        <p:txBody>
          <a:bodyPr lIns="36000" tIns="144000" rIns="0" anchor="ctr" anchorCtr="0">
            <a:noAutofit/>
          </a:bodyPr>
          <a:lstStyle>
            <a:lvl1pPr marL="0" indent="0" algn="l">
              <a:lnSpc>
                <a:spcPts val="600"/>
              </a:lnSpc>
              <a:spcBef>
                <a:spcPts val="1000"/>
              </a:spcBef>
              <a:spcAft>
                <a:spcPts val="0"/>
              </a:spcAft>
              <a:buNone/>
              <a:defRPr sz="1100" b="0" i="0" baseline="0">
                <a:solidFill>
                  <a:schemeClr val="tx1">
                    <a:lumMod val="50000"/>
                    <a:lumOff val="50000"/>
                  </a:schemeClr>
                </a:solidFill>
              </a:defRPr>
            </a:lvl1pPr>
          </a:lstStyle>
          <a:p>
            <a:pPr lvl="0"/>
            <a:r>
              <a:rPr lang="de-DE" dirty="0"/>
              <a:t>Name </a:t>
            </a:r>
          </a:p>
          <a:p>
            <a:pPr lvl="0"/>
            <a:r>
              <a:rPr lang="de-DE" dirty="0"/>
              <a:t>Position</a:t>
            </a:r>
          </a:p>
        </p:txBody>
      </p:sp>
    </p:spTree>
    <p:extLst>
      <p:ext uri="{BB962C8B-B14F-4D97-AF65-F5344CB8AC3E}">
        <p14:creationId xmlns:p14="http://schemas.microsoft.com/office/powerpoint/2010/main" val="17420058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03ED65E1-6229-47F4-8375-4340FA25424B}"/>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8C405796-8C90-425B-8932-7839BACCFB3B}"/>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A2D8F44-44E8-4F2F-960C-3FC53E1ABDC2}"/>
              </a:ext>
            </a:extLst>
          </p:cNvPr>
          <p:cNvSpPr>
            <a:spLocks noGrp="1"/>
          </p:cNvSpPr>
          <p:nvPr>
            <p:ph type="dt" sz="half" idx="10"/>
          </p:nvPr>
        </p:nvSpPr>
        <p:spPr/>
        <p:txBody>
          <a:bodyPr/>
          <a:lstStyle/>
          <a:p>
            <a:fld id="{BF1B87D6-59B0-413B-A104-E25D420936CF}" type="datetimeFigureOut">
              <a:rPr lang="de-DE" smtClean="0"/>
              <a:t>10.03.2025</a:t>
            </a:fld>
            <a:endParaRPr lang="de-DE"/>
          </a:p>
        </p:txBody>
      </p:sp>
      <p:sp>
        <p:nvSpPr>
          <p:cNvPr id="5" name="Fußzeilenplatzhalter 4">
            <a:extLst>
              <a:ext uri="{FF2B5EF4-FFF2-40B4-BE49-F238E27FC236}">
                <a16:creationId xmlns:a16="http://schemas.microsoft.com/office/drawing/2014/main" id="{83728077-B451-4E93-9C3D-AC7AE57AE6B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BE0B8C1-9A63-4A72-94D0-63EADBAB0123}"/>
              </a:ext>
            </a:extLst>
          </p:cNvPr>
          <p:cNvSpPr>
            <a:spLocks noGrp="1"/>
          </p:cNvSpPr>
          <p:nvPr>
            <p:ph type="sldNum" sz="quarter" idx="12"/>
          </p:nvPr>
        </p:nvSpPr>
        <p:spPr/>
        <p:txBody>
          <a:bodyPr/>
          <a:lstStyle/>
          <a:p>
            <a:fld id="{11923AEB-9A3B-4D0D-A63A-E00BD6EB4706}" type="slidenum">
              <a:rPr lang="de-DE" smtClean="0"/>
              <a:t>‹Nr.›</a:t>
            </a:fld>
            <a:endParaRPr lang="de-DE"/>
          </a:p>
        </p:txBody>
      </p:sp>
    </p:spTree>
    <p:extLst>
      <p:ext uri="{BB962C8B-B14F-4D97-AF65-F5344CB8AC3E}">
        <p14:creationId xmlns:p14="http://schemas.microsoft.com/office/powerpoint/2010/main" val="1509182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4" name="Titel 1"/>
          <p:cNvSpPr>
            <a:spLocks noGrp="1"/>
          </p:cNvSpPr>
          <p:nvPr>
            <p:ph type="title" hasCustomPrompt="1"/>
          </p:nvPr>
        </p:nvSpPr>
        <p:spPr>
          <a:xfrm>
            <a:off x="814918" y="76201"/>
            <a:ext cx="10562167" cy="615951"/>
          </a:xfrm>
        </p:spPr>
        <p:txBody>
          <a:bodyPr/>
          <a:lstStyle/>
          <a:p>
            <a:r>
              <a:rPr lang="de-DE" dirty="0"/>
              <a:t>Klicken Sie, um das Titelformat zu bearbeiten</a:t>
            </a:r>
          </a:p>
        </p:txBody>
      </p:sp>
      <p:sp>
        <p:nvSpPr>
          <p:cNvPr id="8" name="Foliennummernplatzhalter 7"/>
          <p:cNvSpPr>
            <a:spLocks noGrp="1"/>
          </p:cNvSpPr>
          <p:nvPr>
            <p:ph type="sldNum" sz="quarter" idx="11"/>
          </p:nvPr>
        </p:nvSpPr>
        <p:spPr/>
        <p:txBody>
          <a:bodyPr/>
          <a:lstStyle/>
          <a:p>
            <a:fld id="{50E71A2E-F896-494D-9E8B-71A6E7DE04C7}" type="slidenum">
              <a:rPr lang="de-DE" smtClean="0"/>
              <a:pPr/>
              <a:t>‹Nr.›</a:t>
            </a:fld>
            <a:endParaRPr lang="de-DE" dirty="0"/>
          </a:p>
        </p:txBody>
      </p:sp>
      <p:sp>
        <p:nvSpPr>
          <p:cNvPr id="9" name="Fußzeilenplatzhalter 8"/>
          <p:cNvSpPr>
            <a:spLocks noGrp="1"/>
          </p:cNvSpPr>
          <p:nvPr>
            <p:ph type="ftr" sz="quarter" idx="12"/>
          </p:nvPr>
        </p:nvSpPr>
        <p:spPr/>
        <p:txBody>
          <a:bodyPr/>
          <a:lstStyle/>
          <a:p>
            <a:pPr>
              <a:defRPr/>
            </a:pPr>
            <a:r>
              <a:rPr lang="de-DE"/>
              <a:t>Ort, Datum</a:t>
            </a:r>
            <a:endParaRPr lang="de-DE" dirty="0"/>
          </a:p>
        </p:txBody>
      </p:sp>
      <p:sp>
        <p:nvSpPr>
          <p:cNvPr id="6" name="Rechteck 5"/>
          <p:cNvSpPr/>
          <p:nvPr userDrawn="1"/>
        </p:nvSpPr>
        <p:spPr>
          <a:xfrm>
            <a:off x="9840416" y="6327494"/>
            <a:ext cx="1934896" cy="370391"/>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pic>
        <p:nvPicPr>
          <p:cNvPr id="10" name="Grafik 9" descr="DEC_4C.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840417" y="6405331"/>
            <a:ext cx="1495948" cy="348797"/>
          </a:xfrm>
          <a:prstGeom prst="rect">
            <a:avLst/>
          </a:prstGeom>
        </p:spPr>
      </p:pic>
    </p:spTree>
    <p:extLst>
      <p:ext uri="{BB962C8B-B14F-4D97-AF65-F5344CB8AC3E}">
        <p14:creationId xmlns:p14="http://schemas.microsoft.com/office/powerpoint/2010/main" val="3499926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Inhalt Seitenelem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feld 9">
            <a:extLst>
              <a:ext uri="{FF2B5EF4-FFF2-40B4-BE49-F238E27FC236}">
                <a16:creationId xmlns:a16="http://schemas.microsoft.com/office/drawing/2014/main" id="{4B8F6FAC-E709-494E-B16D-C0B98142C0E7}"/>
              </a:ext>
            </a:extLst>
          </p:cNvPr>
          <p:cNvSpPr txBox="1"/>
          <p:nvPr userDrawn="1"/>
        </p:nvSpPr>
        <p:spPr>
          <a:xfrm>
            <a:off x="654205" y="300492"/>
            <a:ext cx="10297330" cy="1341907"/>
          </a:xfrm>
          <a:prstGeom prst="rect">
            <a:avLst/>
          </a:prstGeom>
          <a:noFill/>
        </p:spPr>
        <p:txBody>
          <a:bodyPr wrap="square" lIns="0" tIns="0" rIns="0" bIns="0" rtlCol="0" anchor="b" anchorCtr="0">
            <a:normAutofit/>
          </a:bodyPr>
          <a:lstStyle/>
          <a:p>
            <a:endParaRPr lang="de-DE" sz="3400" spc="150" dirty="0">
              <a:solidFill>
                <a:srgbClr val="1E262E"/>
              </a:solidFill>
              <a:latin typeface="Arial Nova Light" panose="020B0504020202020204" pitchFamily="34" charset="0"/>
              <a:cs typeface="Arial Nova" panose="020F0502020204030204" pitchFamily="34" charset="0"/>
            </a:endParaRPr>
          </a:p>
        </p:txBody>
      </p:sp>
      <p:sp>
        <p:nvSpPr>
          <p:cNvPr id="12" name="Foliennummernplatzhalter 6">
            <a:extLst>
              <a:ext uri="{FF2B5EF4-FFF2-40B4-BE49-F238E27FC236}">
                <a16:creationId xmlns:a16="http://schemas.microsoft.com/office/drawing/2014/main" id="{D67E901F-F646-464C-85C8-BB85DB12DCD7}"/>
              </a:ext>
            </a:extLst>
          </p:cNvPr>
          <p:cNvSpPr txBox="1">
            <a:spLocks/>
          </p:cNvSpPr>
          <p:nvPr userDrawn="1"/>
        </p:nvSpPr>
        <p:spPr>
          <a:xfrm>
            <a:off x="11421686" y="5920380"/>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1923AEB-9A3B-4D0D-A63A-E00BD6EB4706}" type="slidenum">
              <a:rPr lang="de-DE" smtClean="0">
                <a:solidFill>
                  <a:schemeClr val="bg1"/>
                </a:solidFill>
                <a:latin typeface="Arial Nova" panose="020B0504020202020204" pitchFamily="34" charset="0"/>
              </a:rPr>
              <a:pPr algn="l"/>
              <a:t>‹Nr.›</a:t>
            </a:fld>
            <a:endParaRPr lang="de-DE" dirty="0">
              <a:solidFill>
                <a:schemeClr val="bg1"/>
              </a:solidFill>
              <a:latin typeface="Arial Nova" panose="020B0504020202020204" pitchFamily="34" charset="0"/>
            </a:endParaRPr>
          </a:p>
        </p:txBody>
      </p:sp>
      <p:sp>
        <p:nvSpPr>
          <p:cNvPr id="14" name="Inhaltsplatzhalter 2">
            <a:extLst>
              <a:ext uri="{FF2B5EF4-FFF2-40B4-BE49-F238E27FC236}">
                <a16:creationId xmlns:a16="http://schemas.microsoft.com/office/drawing/2014/main" id="{33F05C5A-B692-4897-9A80-423B88E0636E}"/>
              </a:ext>
            </a:extLst>
          </p:cNvPr>
          <p:cNvSpPr>
            <a:spLocks noGrp="1"/>
          </p:cNvSpPr>
          <p:nvPr>
            <p:ph idx="1" hasCustomPrompt="1"/>
          </p:nvPr>
        </p:nvSpPr>
        <p:spPr>
          <a:xfrm>
            <a:off x="654205" y="1546642"/>
            <a:ext cx="10297330" cy="4638501"/>
          </a:xfrm>
        </p:spPr>
        <p:txBody>
          <a:bodyPr/>
          <a:lstStyle>
            <a:lvl1pPr marL="0" indent="0">
              <a:lnSpc>
                <a:spcPct val="100000"/>
              </a:lnSpc>
              <a:buNone/>
              <a:defRPr sz="2000">
                <a:solidFill>
                  <a:srgbClr val="000000"/>
                </a:solidFill>
                <a:latin typeface="Arial Nova Light" panose="020B0304020202020204" pitchFamily="34" charset="0"/>
              </a:defRPr>
            </a:lvl1pPr>
            <a:lvl2pPr marL="457200" indent="0">
              <a:buNone/>
              <a:defRPr sz="2000">
                <a:latin typeface="Arial Nova Light" panose="020B0304020202020204" pitchFamily="34" charset="0"/>
              </a:defRPr>
            </a:lvl2pPr>
            <a:lvl3pPr>
              <a:defRPr sz="2400">
                <a:latin typeface="Arial Nova Light" panose="020B0304020202020204" pitchFamily="34" charset="0"/>
              </a:defRPr>
            </a:lvl3pPr>
            <a:lvl4pPr>
              <a:defRPr sz="2000">
                <a:latin typeface="Arial Nova Light" panose="020B0304020202020204" pitchFamily="34" charset="0"/>
              </a:defRPr>
            </a:lvl4pPr>
            <a:lvl5pPr>
              <a:defRPr sz="2000">
                <a:latin typeface="Arial Nova Light" panose="020B0304020202020204" pitchFamily="34" charset="0"/>
              </a:defRPr>
            </a:lvl5pPr>
            <a:lvl6pPr>
              <a:defRPr sz="2000"/>
            </a:lvl6pPr>
            <a:lvl7pPr>
              <a:defRPr sz="2000"/>
            </a:lvl7pPr>
            <a:lvl8pPr>
              <a:defRPr sz="2000"/>
            </a:lvl8pPr>
            <a:lvl9pPr>
              <a:defRPr sz="2000"/>
            </a:lvl9pPr>
          </a:lstStyle>
          <a:p>
            <a:pPr lvl="0"/>
            <a:r>
              <a:rPr lang="de-DE" dirty="0"/>
              <a:t>Content </a:t>
            </a:r>
            <a:r>
              <a:rPr lang="de-DE" dirty="0" err="1"/>
              <a:t>Lorem</a:t>
            </a:r>
            <a:r>
              <a:rPr lang="de-DE" dirty="0"/>
              <a:t> Ipsum</a:t>
            </a:r>
          </a:p>
        </p:txBody>
      </p:sp>
      <p:sp>
        <p:nvSpPr>
          <p:cNvPr id="15" name="Titel 1">
            <a:extLst>
              <a:ext uri="{FF2B5EF4-FFF2-40B4-BE49-F238E27FC236}">
                <a16:creationId xmlns:a16="http://schemas.microsoft.com/office/drawing/2014/main" id="{09BF1AE4-CFD6-469C-B5D8-AA3FA28767F5}"/>
              </a:ext>
            </a:extLst>
          </p:cNvPr>
          <p:cNvSpPr>
            <a:spLocks noGrp="1"/>
          </p:cNvSpPr>
          <p:nvPr>
            <p:ph type="title" hasCustomPrompt="1"/>
          </p:nvPr>
        </p:nvSpPr>
        <p:spPr>
          <a:xfrm>
            <a:off x="654205" y="415636"/>
            <a:ext cx="10297330" cy="798657"/>
          </a:xfrm>
        </p:spPr>
        <p:txBody>
          <a:bodyPr>
            <a:normAutofit/>
          </a:bodyPr>
          <a:lstStyle>
            <a:lvl1pPr>
              <a:defRPr sz="3400" b="1" kern="0" spc="0" baseline="0">
                <a:solidFill>
                  <a:srgbClr val="000000"/>
                </a:solidFill>
                <a:latin typeface="Arial Nova" panose="020B0504020202020204" pitchFamily="34" charset="0"/>
              </a:defRPr>
            </a:lvl1pPr>
          </a:lstStyle>
          <a:p>
            <a:r>
              <a:rPr lang="de-DE" dirty="0"/>
              <a:t>Headline</a:t>
            </a:r>
          </a:p>
        </p:txBody>
      </p:sp>
      <p:sp>
        <p:nvSpPr>
          <p:cNvPr id="2" name="Datumsplatzhalter 5">
            <a:extLst>
              <a:ext uri="{FF2B5EF4-FFF2-40B4-BE49-F238E27FC236}">
                <a16:creationId xmlns:a16="http://schemas.microsoft.com/office/drawing/2014/main" id="{3139473D-0760-C219-5732-D834654E1F86}"/>
              </a:ext>
            </a:extLst>
          </p:cNvPr>
          <p:cNvSpPr>
            <a:spLocks noGrp="1"/>
          </p:cNvSpPr>
          <p:nvPr>
            <p:ph type="dt" sz="half" idx="2"/>
          </p:nvPr>
        </p:nvSpPr>
        <p:spPr>
          <a:xfrm>
            <a:off x="766763" y="6531862"/>
            <a:ext cx="576000" cy="169200"/>
          </a:xfrm>
          <a:prstGeom prst="rect">
            <a:avLst/>
          </a:prstGeom>
        </p:spPr>
        <p:txBody>
          <a:bodyPr wrap="none" lIns="0" tIns="0" rIns="0" bIns="0"/>
          <a:lstStyle>
            <a:lvl1pPr>
              <a:defRPr sz="900" baseline="0">
                <a:solidFill>
                  <a:srgbClr val="000000"/>
                </a:solidFill>
                <a:latin typeface="Arial Nova" panose="020B0504020202020204" pitchFamily="34" charset="0"/>
              </a:defRPr>
            </a:lvl1pPr>
          </a:lstStyle>
          <a:p>
            <a:fld id="{053521C5-790D-41E6-9B6A-184F8BF0F55F}" type="datetime1">
              <a:rPr lang="de-DE" smtClean="0"/>
              <a:pPr/>
              <a:t>10.03.2025</a:t>
            </a:fld>
            <a:endParaRPr lang="de-DE" dirty="0"/>
          </a:p>
        </p:txBody>
      </p:sp>
      <p:sp>
        <p:nvSpPr>
          <p:cNvPr id="3" name="Fußzeilenplatzhalter 6">
            <a:extLst>
              <a:ext uri="{FF2B5EF4-FFF2-40B4-BE49-F238E27FC236}">
                <a16:creationId xmlns:a16="http://schemas.microsoft.com/office/drawing/2014/main" id="{FFE4761B-AB36-2A8D-1E8A-7130DCECACC2}"/>
              </a:ext>
            </a:extLst>
          </p:cNvPr>
          <p:cNvSpPr>
            <a:spLocks noGrp="1"/>
          </p:cNvSpPr>
          <p:nvPr>
            <p:ph type="ftr" sz="quarter" idx="3"/>
          </p:nvPr>
        </p:nvSpPr>
        <p:spPr>
          <a:xfrm>
            <a:off x="1500664" y="6529231"/>
            <a:ext cx="9468000" cy="167933"/>
          </a:xfrm>
          <a:prstGeom prst="rect">
            <a:avLst/>
          </a:prstGeom>
        </p:spPr>
        <p:txBody>
          <a:bodyPr lIns="0" tIns="0" rIns="0" bIns="0"/>
          <a:lstStyle>
            <a:lvl1pPr algn="l">
              <a:defRPr sz="900" baseline="0">
                <a:solidFill>
                  <a:srgbClr val="000000"/>
                </a:solidFill>
                <a:latin typeface="Arial Nova" panose="020B0504020202020204" pitchFamily="34" charset="0"/>
              </a:defRPr>
            </a:lvl1pPr>
          </a:lstStyle>
          <a:p>
            <a:endParaRPr lang="de-DE" dirty="0"/>
          </a:p>
        </p:txBody>
      </p:sp>
    </p:spTree>
    <p:extLst>
      <p:ext uri="{BB962C8B-B14F-4D97-AF65-F5344CB8AC3E}">
        <p14:creationId xmlns:p14="http://schemas.microsoft.com/office/powerpoint/2010/main" val="3888489937"/>
      </p:ext>
    </p:extLst>
  </p:cSld>
  <p:clrMapOvr>
    <a:masterClrMapping/>
  </p:clrMapOvr>
  <p:extLst>
    <p:ext uri="{DCECCB84-F9BA-43D5-87BE-67443E8EF086}">
      <p15:sldGuideLst xmlns:p15="http://schemas.microsoft.com/office/powerpoint/2012/main">
        <p15:guide id="1" orient="horz" pos="4224">
          <p15:clr>
            <a:srgbClr val="FBAE40"/>
          </p15:clr>
        </p15:guide>
        <p15:guide id="2" pos="483">
          <p15:clr>
            <a:srgbClr val="FBAE40"/>
          </p15:clr>
        </p15:guide>
        <p15:guide id="3" orient="horz" pos="39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halt Seitenelement mit Fußzeile">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0CDFFFB-1340-48D7-BABB-D86238FA1CC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Textfeld 9">
            <a:extLst>
              <a:ext uri="{FF2B5EF4-FFF2-40B4-BE49-F238E27FC236}">
                <a16:creationId xmlns:a16="http://schemas.microsoft.com/office/drawing/2014/main" id="{4B8F6FAC-E709-494E-B16D-C0B98142C0E7}"/>
              </a:ext>
            </a:extLst>
          </p:cNvPr>
          <p:cNvSpPr txBox="1"/>
          <p:nvPr userDrawn="1"/>
        </p:nvSpPr>
        <p:spPr>
          <a:xfrm>
            <a:off x="654205" y="300492"/>
            <a:ext cx="10297330" cy="1341907"/>
          </a:xfrm>
          <a:prstGeom prst="rect">
            <a:avLst/>
          </a:prstGeom>
          <a:noFill/>
        </p:spPr>
        <p:txBody>
          <a:bodyPr wrap="square" lIns="0" tIns="0" rIns="0" bIns="0" rtlCol="0" anchor="b" anchorCtr="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3400" b="0" i="0" u="none" strike="noStrike" kern="1200" cap="none" spc="150" normalizeH="0" baseline="0" noProof="0" dirty="0">
              <a:ln>
                <a:noFill/>
              </a:ln>
              <a:solidFill>
                <a:srgbClr val="1E262E"/>
              </a:solidFill>
              <a:effectLst/>
              <a:uLnTx/>
              <a:uFillTx/>
              <a:latin typeface="Arial Nova Light" panose="020B0504020202020204" pitchFamily="34" charset="0"/>
              <a:ea typeface="+mn-ea"/>
              <a:cs typeface="Arial Nova" panose="020F0502020204030204" pitchFamily="34" charset="0"/>
            </a:endParaRPr>
          </a:p>
        </p:txBody>
      </p:sp>
      <p:sp>
        <p:nvSpPr>
          <p:cNvPr id="12" name="Foliennummernplatzhalter 6">
            <a:extLst>
              <a:ext uri="{FF2B5EF4-FFF2-40B4-BE49-F238E27FC236}">
                <a16:creationId xmlns:a16="http://schemas.microsoft.com/office/drawing/2014/main" id="{D67E901F-F646-464C-85C8-BB85DB12DCD7}"/>
              </a:ext>
            </a:extLst>
          </p:cNvPr>
          <p:cNvSpPr txBox="1">
            <a:spLocks/>
          </p:cNvSpPr>
          <p:nvPr userDrawn="1"/>
        </p:nvSpPr>
        <p:spPr>
          <a:xfrm>
            <a:off x="11421686" y="5920380"/>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200" b="0" i="0" u="none" strike="noStrike" kern="1200" cap="none" spc="0" normalizeH="0" baseline="0" noProof="0" smtClean="0">
                <a:ln>
                  <a:noFill/>
                </a:ln>
                <a:solidFill>
                  <a:prstClr val="white"/>
                </a:solidFill>
                <a:effectLst/>
                <a:uLnTx/>
                <a:uFillTx/>
                <a:latin typeface="Arial Nova" panose="020B0504020202020204"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dirty="0">
              <a:ln>
                <a:noFill/>
              </a:ln>
              <a:solidFill>
                <a:prstClr val="white"/>
              </a:solidFill>
              <a:effectLst/>
              <a:uLnTx/>
              <a:uFillTx/>
              <a:latin typeface="Arial Nova" panose="020B0504020202020204" pitchFamily="34" charset="0"/>
              <a:ea typeface="+mn-ea"/>
              <a:cs typeface="+mn-cs"/>
            </a:endParaRPr>
          </a:p>
        </p:txBody>
      </p:sp>
      <p:sp>
        <p:nvSpPr>
          <p:cNvPr id="14" name="Inhaltsplatzhalter 2">
            <a:extLst>
              <a:ext uri="{FF2B5EF4-FFF2-40B4-BE49-F238E27FC236}">
                <a16:creationId xmlns:a16="http://schemas.microsoft.com/office/drawing/2014/main" id="{33F05C5A-B692-4897-9A80-423B88E0636E}"/>
              </a:ext>
            </a:extLst>
          </p:cNvPr>
          <p:cNvSpPr>
            <a:spLocks noGrp="1"/>
          </p:cNvSpPr>
          <p:nvPr>
            <p:ph idx="1" hasCustomPrompt="1"/>
          </p:nvPr>
        </p:nvSpPr>
        <p:spPr>
          <a:xfrm>
            <a:off x="654205" y="1546642"/>
            <a:ext cx="10297330" cy="4638501"/>
          </a:xfrm>
        </p:spPr>
        <p:txBody>
          <a:bodyPr/>
          <a:lstStyle>
            <a:lvl1pPr marL="0" indent="0">
              <a:buNone/>
              <a:defRPr sz="2000">
                <a:solidFill>
                  <a:schemeClr val="tx1">
                    <a:lumMod val="50000"/>
                    <a:lumOff val="50000"/>
                  </a:schemeClr>
                </a:solidFill>
                <a:latin typeface="Arial Nova Light" panose="020B0304020202020204" pitchFamily="34" charset="0"/>
              </a:defRPr>
            </a:lvl1pPr>
            <a:lvl2pPr marL="457200" indent="0">
              <a:buNone/>
              <a:defRPr sz="2000">
                <a:latin typeface="Arial Nova Light" panose="020B0304020202020204" pitchFamily="34" charset="0"/>
              </a:defRPr>
            </a:lvl2pPr>
            <a:lvl3pPr>
              <a:defRPr sz="2400">
                <a:latin typeface="Arial Nova Light" panose="020B0304020202020204" pitchFamily="34" charset="0"/>
              </a:defRPr>
            </a:lvl3pPr>
            <a:lvl4pPr>
              <a:defRPr sz="2000">
                <a:latin typeface="Arial Nova Light" panose="020B0304020202020204" pitchFamily="34" charset="0"/>
              </a:defRPr>
            </a:lvl4pPr>
            <a:lvl5pPr>
              <a:defRPr sz="2000">
                <a:latin typeface="Arial Nova Light" panose="020B0304020202020204" pitchFamily="34" charset="0"/>
              </a:defRPr>
            </a:lvl5pPr>
            <a:lvl6pPr>
              <a:defRPr sz="2000"/>
            </a:lvl6pPr>
            <a:lvl7pPr>
              <a:defRPr sz="2000"/>
            </a:lvl7pPr>
            <a:lvl8pPr>
              <a:defRPr sz="2000"/>
            </a:lvl8pPr>
            <a:lvl9pPr>
              <a:defRPr sz="2000"/>
            </a:lvl9pPr>
          </a:lstStyle>
          <a:p>
            <a:pPr lvl="0"/>
            <a:r>
              <a:rPr lang="de-DE" dirty="0"/>
              <a:t>Content </a:t>
            </a:r>
            <a:r>
              <a:rPr lang="de-DE" dirty="0" err="1"/>
              <a:t>Lorem</a:t>
            </a:r>
            <a:r>
              <a:rPr lang="de-DE" dirty="0"/>
              <a:t> Ipsum</a:t>
            </a:r>
          </a:p>
        </p:txBody>
      </p:sp>
      <p:sp>
        <p:nvSpPr>
          <p:cNvPr id="15" name="Titel 1">
            <a:extLst>
              <a:ext uri="{FF2B5EF4-FFF2-40B4-BE49-F238E27FC236}">
                <a16:creationId xmlns:a16="http://schemas.microsoft.com/office/drawing/2014/main" id="{09BF1AE4-CFD6-469C-B5D8-AA3FA28767F5}"/>
              </a:ext>
            </a:extLst>
          </p:cNvPr>
          <p:cNvSpPr>
            <a:spLocks noGrp="1"/>
          </p:cNvSpPr>
          <p:nvPr>
            <p:ph type="title" hasCustomPrompt="1"/>
          </p:nvPr>
        </p:nvSpPr>
        <p:spPr>
          <a:xfrm>
            <a:off x="654205" y="440575"/>
            <a:ext cx="10297330" cy="798657"/>
          </a:xfrm>
        </p:spPr>
        <p:txBody>
          <a:bodyPr>
            <a:normAutofit/>
          </a:bodyPr>
          <a:lstStyle>
            <a:lvl1pPr>
              <a:defRPr sz="3400" b="1" kern="0" spc="0" baseline="0">
                <a:solidFill>
                  <a:schemeClr val="tx1">
                    <a:lumMod val="50000"/>
                    <a:lumOff val="50000"/>
                  </a:schemeClr>
                </a:solidFill>
                <a:latin typeface="Arial Nova" panose="020B0504020202020204" pitchFamily="34" charset="0"/>
              </a:defRPr>
            </a:lvl1pPr>
          </a:lstStyle>
          <a:p>
            <a:r>
              <a:rPr lang="de-DE" dirty="0"/>
              <a:t>Headline</a:t>
            </a:r>
          </a:p>
        </p:txBody>
      </p:sp>
      <p:sp>
        <p:nvSpPr>
          <p:cNvPr id="7" name="Fußzeilenplatzhalter 5">
            <a:extLst>
              <a:ext uri="{FF2B5EF4-FFF2-40B4-BE49-F238E27FC236}">
                <a16:creationId xmlns:a16="http://schemas.microsoft.com/office/drawing/2014/main" id="{3A957F24-448F-410C-B10D-C43472C42F20}"/>
              </a:ext>
            </a:extLst>
          </p:cNvPr>
          <p:cNvSpPr>
            <a:spLocks noGrp="1"/>
          </p:cNvSpPr>
          <p:nvPr>
            <p:ph type="ftr" sz="quarter" idx="11"/>
          </p:nvPr>
        </p:nvSpPr>
        <p:spPr>
          <a:xfrm>
            <a:off x="3602414" y="6339009"/>
            <a:ext cx="4114800" cy="365125"/>
          </a:xfrm>
        </p:spPr>
        <p:txBody>
          <a:bodyPr/>
          <a:lstStyle>
            <a:lvl1pPr>
              <a:defRPr sz="1400" baseline="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8" name="Datumsplatzhalter 4">
            <a:extLst>
              <a:ext uri="{FF2B5EF4-FFF2-40B4-BE49-F238E27FC236}">
                <a16:creationId xmlns:a16="http://schemas.microsoft.com/office/drawing/2014/main" id="{0D9ED65E-65D9-43D1-9F5A-61DA5663ADB6}"/>
              </a:ext>
            </a:extLst>
          </p:cNvPr>
          <p:cNvSpPr>
            <a:spLocks noGrp="1"/>
          </p:cNvSpPr>
          <p:nvPr>
            <p:ph type="dt" sz="half" idx="10"/>
          </p:nvPr>
        </p:nvSpPr>
        <p:spPr>
          <a:xfrm>
            <a:off x="1655356" y="6339009"/>
            <a:ext cx="1776707" cy="365125"/>
          </a:xfrm>
        </p:spPr>
        <p:txBody>
          <a:bodyPr/>
          <a:lstStyle>
            <a:lvl1pPr>
              <a:defRPr sz="1400" baseline="0"/>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AE759EE5-3EAF-4BE6-B7BF-4510C5F9449B}" type="datetime1">
              <a:rPr kumimoji="0" lang="de-DE" sz="14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10.03.2025</a:t>
            </a:fld>
            <a:endParaRPr kumimoji="0" lang="de-DE" sz="14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8686496"/>
      </p:ext>
    </p:extLst>
  </p:cSld>
  <p:clrMapOvr>
    <a:masterClrMapping/>
  </p:clrMapOvr>
  <p:extLst>
    <p:ext uri="{DCECCB84-F9BA-43D5-87BE-67443E8EF086}">
      <p15:sldGuideLst xmlns:p15="http://schemas.microsoft.com/office/powerpoint/2012/main">
        <p15:guide id="1" orient="horz" pos="618">
          <p15:clr>
            <a:srgbClr val="FBAE40"/>
          </p15:clr>
        </p15:guide>
        <p15:guide id="2" pos="41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nhalt nur Logo">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sp>
        <p:nvSpPr>
          <p:cNvPr id="4" name="Titel 1">
            <a:extLst>
              <a:ext uri="{FF2B5EF4-FFF2-40B4-BE49-F238E27FC236}">
                <a16:creationId xmlns:a16="http://schemas.microsoft.com/office/drawing/2014/main" id="{C104562E-5E2B-4CF3-9910-216B00417772}"/>
              </a:ext>
            </a:extLst>
          </p:cNvPr>
          <p:cNvSpPr>
            <a:spLocks noGrp="1"/>
          </p:cNvSpPr>
          <p:nvPr>
            <p:ph type="title" hasCustomPrompt="1"/>
          </p:nvPr>
        </p:nvSpPr>
        <p:spPr>
          <a:xfrm>
            <a:off x="654205" y="540328"/>
            <a:ext cx="10292722" cy="839585"/>
          </a:xfrm>
        </p:spPr>
        <p:txBody>
          <a:bodyPr/>
          <a:lstStyle>
            <a:lvl1pPr>
              <a:defRPr b="1"/>
            </a:lvl1pPr>
          </a:lstStyle>
          <a:p>
            <a:r>
              <a:rPr lang="de-DE" dirty="0"/>
              <a:t>Headline/ Überschrift</a:t>
            </a:r>
          </a:p>
        </p:txBody>
      </p:sp>
      <p:sp>
        <p:nvSpPr>
          <p:cNvPr id="5" name="Inhaltsplatzhalter 2">
            <a:extLst>
              <a:ext uri="{FF2B5EF4-FFF2-40B4-BE49-F238E27FC236}">
                <a16:creationId xmlns:a16="http://schemas.microsoft.com/office/drawing/2014/main" id="{E6A45830-376A-4A9B-B984-36174C434BC8}"/>
              </a:ext>
            </a:extLst>
          </p:cNvPr>
          <p:cNvSpPr>
            <a:spLocks noGrp="1"/>
          </p:cNvSpPr>
          <p:nvPr>
            <p:ph idx="1" hasCustomPrompt="1"/>
          </p:nvPr>
        </p:nvSpPr>
        <p:spPr>
          <a:xfrm>
            <a:off x="654205" y="1778924"/>
            <a:ext cx="10297330" cy="4289367"/>
          </a:xfrm>
        </p:spPr>
        <p:txBody>
          <a:bodyPr/>
          <a:lstStyle>
            <a:lvl1pPr marL="0" indent="0">
              <a:buNone/>
              <a:defRPr sz="2000">
                <a:solidFill>
                  <a:schemeClr val="tx1">
                    <a:lumMod val="50000"/>
                    <a:lumOff val="50000"/>
                  </a:schemeClr>
                </a:solidFill>
                <a:latin typeface="Arial Nova Light" panose="020B0304020202020204" pitchFamily="34" charset="0"/>
              </a:defRPr>
            </a:lvl1pPr>
            <a:lvl2pPr marL="457200" indent="0">
              <a:buNone/>
              <a:defRPr sz="2000">
                <a:latin typeface="Arial Nova Light" panose="020B0304020202020204" pitchFamily="34" charset="0"/>
              </a:defRPr>
            </a:lvl2pPr>
            <a:lvl3pPr>
              <a:defRPr sz="2400">
                <a:latin typeface="Arial Nova Light" panose="020B0304020202020204" pitchFamily="34" charset="0"/>
              </a:defRPr>
            </a:lvl3pPr>
            <a:lvl4pPr>
              <a:defRPr sz="2000">
                <a:latin typeface="Arial Nova Light" panose="020B0304020202020204" pitchFamily="34" charset="0"/>
              </a:defRPr>
            </a:lvl4pPr>
            <a:lvl5pPr>
              <a:defRPr sz="2000">
                <a:latin typeface="Arial Nova Light" panose="020B0304020202020204" pitchFamily="34" charset="0"/>
              </a:defRPr>
            </a:lvl5pPr>
            <a:lvl6pPr>
              <a:defRPr sz="2000"/>
            </a:lvl6pPr>
            <a:lvl7pPr>
              <a:defRPr sz="2000"/>
            </a:lvl7pPr>
            <a:lvl8pPr>
              <a:defRPr sz="2000"/>
            </a:lvl8pPr>
            <a:lvl9pPr>
              <a:defRPr sz="2000"/>
            </a:lvl9pPr>
          </a:lstStyle>
          <a:p>
            <a:pPr lvl="0"/>
            <a:r>
              <a:rPr lang="de-DE" dirty="0"/>
              <a:t>Content </a:t>
            </a:r>
            <a:r>
              <a:rPr lang="de-DE" dirty="0" err="1"/>
              <a:t>Lorem</a:t>
            </a:r>
            <a:r>
              <a:rPr lang="de-DE" dirty="0"/>
              <a:t> Ipsum</a:t>
            </a:r>
          </a:p>
        </p:txBody>
      </p:sp>
      <p:sp>
        <p:nvSpPr>
          <p:cNvPr id="6" name="Foliennummernplatzhalter 6">
            <a:extLst>
              <a:ext uri="{FF2B5EF4-FFF2-40B4-BE49-F238E27FC236}">
                <a16:creationId xmlns:a16="http://schemas.microsoft.com/office/drawing/2014/main" id="{6CAF5AB2-524B-40F0-8FE3-4DD64A2222BD}"/>
              </a:ext>
            </a:extLst>
          </p:cNvPr>
          <p:cNvSpPr txBox="1">
            <a:spLocks/>
          </p:cNvSpPr>
          <p:nvPr userDrawn="1"/>
        </p:nvSpPr>
        <p:spPr>
          <a:xfrm>
            <a:off x="628953" y="6356176"/>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400" b="0" i="0" u="none" strike="noStrike" kern="1200" cap="none" spc="0" normalizeH="0" baseline="0" noProof="0" smtClean="0">
                <a:ln>
                  <a:noFill/>
                </a:ln>
                <a:solidFill>
                  <a:prstClr val="black">
                    <a:lumMod val="50000"/>
                    <a:lumOff val="50000"/>
                  </a:prstClr>
                </a:solidFill>
                <a:effectLst/>
                <a:uLnTx/>
                <a:uFillTx/>
                <a:latin typeface="Arial Nova" panose="020B0504020202020204"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‹Nr.›</a:t>
            </a:fld>
            <a:endParaRPr kumimoji="0" lang="de-DE" sz="1400" b="0" i="0" u="none" strike="noStrike" kern="1200" cap="none" spc="0" normalizeH="0" baseline="0" noProof="0" dirty="0">
              <a:ln>
                <a:noFill/>
              </a:ln>
              <a:solidFill>
                <a:prstClr val="black">
                  <a:lumMod val="50000"/>
                  <a:lumOff val="50000"/>
                </a:prstClr>
              </a:solidFill>
              <a:effectLst/>
              <a:uLnTx/>
              <a:uFillTx/>
              <a:latin typeface="Arial Nova" panose="020B0504020202020204" pitchFamily="34" charset="0"/>
              <a:ea typeface="+mn-ea"/>
              <a:cs typeface="+mn-cs"/>
            </a:endParaRPr>
          </a:p>
        </p:txBody>
      </p:sp>
      <p:sp>
        <p:nvSpPr>
          <p:cNvPr id="7" name="Fußzeilenplatzhalter 5">
            <a:extLst>
              <a:ext uri="{FF2B5EF4-FFF2-40B4-BE49-F238E27FC236}">
                <a16:creationId xmlns:a16="http://schemas.microsoft.com/office/drawing/2014/main" id="{34538B25-818C-457E-A9EE-D771565E7B4A}"/>
              </a:ext>
            </a:extLst>
          </p:cNvPr>
          <p:cNvSpPr>
            <a:spLocks noGrp="1"/>
          </p:cNvSpPr>
          <p:nvPr>
            <p:ph type="ftr" sz="quarter" idx="11"/>
          </p:nvPr>
        </p:nvSpPr>
        <p:spPr>
          <a:xfrm>
            <a:off x="3602414" y="6339009"/>
            <a:ext cx="4114800" cy="365125"/>
          </a:xfrm>
        </p:spPr>
        <p:txBody>
          <a:bodyPr/>
          <a:lstStyle>
            <a:lvl1pPr>
              <a:defRPr sz="1400" baseline="0"/>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8" name="Datumsplatzhalter 4">
            <a:extLst>
              <a:ext uri="{FF2B5EF4-FFF2-40B4-BE49-F238E27FC236}">
                <a16:creationId xmlns:a16="http://schemas.microsoft.com/office/drawing/2014/main" id="{A2885999-3F32-4F59-8137-7F6675316778}"/>
              </a:ext>
            </a:extLst>
          </p:cNvPr>
          <p:cNvSpPr>
            <a:spLocks noGrp="1"/>
          </p:cNvSpPr>
          <p:nvPr>
            <p:ph type="dt" sz="half" idx="10"/>
          </p:nvPr>
        </p:nvSpPr>
        <p:spPr>
          <a:xfrm>
            <a:off x="1655356" y="6339009"/>
            <a:ext cx="1776707" cy="365125"/>
          </a:xfrm>
        </p:spPr>
        <p:txBody>
          <a:bodyPr/>
          <a:lstStyle>
            <a:lvl1pPr>
              <a:defRPr sz="1400" baseline="0"/>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8DA0CE40-07F1-4569-852E-A1004CE2C3E6}" type="datetime1">
              <a:rPr kumimoji="0" lang="de-DE" sz="14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10.03.2025</a:t>
            </a:fld>
            <a:endParaRPr kumimoji="0" lang="de-DE" sz="14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37057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F7B322-24FE-56F6-B76A-ED399AF2D520}"/>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69A65006-3909-767B-8ECC-F266B84D76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66645C05-E402-2020-5D9A-64D64760C3F5}"/>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F1B87D6-59B0-413B-A104-E25D420936CF}"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10.03.2025</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ußzeilenplatzhalter 4">
            <a:extLst>
              <a:ext uri="{FF2B5EF4-FFF2-40B4-BE49-F238E27FC236}">
                <a16:creationId xmlns:a16="http://schemas.microsoft.com/office/drawing/2014/main" id="{368457E5-525E-AC03-011B-D97A1AFEDF2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liennummernplatzhalter 5">
            <a:extLst>
              <a:ext uri="{FF2B5EF4-FFF2-40B4-BE49-F238E27FC236}">
                <a16:creationId xmlns:a16="http://schemas.microsoft.com/office/drawing/2014/main" id="{B1B7362A-2E71-859C-042E-CC46EA679C8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9455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elfolie">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7FA0B473-8AB3-4C66-8152-66EF2B57006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8654478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BC2E10-9F95-4F33-814A-5E66BBD284B2}"/>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F5C3F512-B3BB-4D2E-ACB4-A65FADB0C2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50DF587F-6A7E-4AE5-920C-EF56110047B9}"/>
              </a:ext>
            </a:extLst>
          </p:cNvPr>
          <p:cNvSpPr>
            <a:spLocks noGrp="1"/>
          </p:cNvSpPr>
          <p:nvPr>
            <p:ph type="dt" sz="half" idx="10"/>
          </p:nvPr>
        </p:nvSpPr>
        <p:spPr/>
        <p:txBody>
          <a:bodyPr/>
          <a:lstStyle/>
          <a:p>
            <a:fld id="{CF946762-0F30-4181-B9BC-D323F2B6C32C}" type="datetimeFigureOut">
              <a:rPr lang="de-DE" smtClean="0"/>
              <a:t>10.03.2025</a:t>
            </a:fld>
            <a:endParaRPr lang="de-DE"/>
          </a:p>
        </p:txBody>
      </p:sp>
      <p:sp>
        <p:nvSpPr>
          <p:cNvPr id="5" name="Fußzeilenplatzhalter 4">
            <a:extLst>
              <a:ext uri="{FF2B5EF4-FFF2-40B4-BE49-F238E27FC236}">
                <a16:creationId xmlns:a16="http://schemas.microsoft.com/office/drawing/2014/main" id="{E1A5945F-DC03-4868-BC48-C14BFE88C4F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2137EDE-1024-459F-9B2C-9F992EF1134E}"/>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11302409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93A027-8CB4-4023-A945-C1A36382972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EECD722A-922B-4D46-AE68-AD179CA4064D}"/>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0B593FB-4FD7-4EC3-B557-43FEB075457D}"/>
              </a:ext>
            </a:extLst>
          </p:cNvPr>
          <p:cNvSpPr>
            <a:spLocks noGrp="1"/>
          </p:cNvSpPr>
          <p:nvPr>
            <p:ph type="dt" sz="half" idx="10"/>
          </p:nvPr>
        </p:nvSpPr>
        <p:spPr/>
        <p:txBody>
          <a:bodyPr/>
          <a:lstStyle/>
          <a:p>
            <a:fld id="{CF946762-0F30-4181-B9BC-D323F2B6C32C}" type="datetimeFigureOut">
              <a:rPr lang="de-DE" smtClean="0"/>
              <a:t>10.03.2025</a:t>
            </a:fld>
            <a:endParaRPr lang="de-DE"/>
          </a:p>
        </p:txBody>
      </p:sp>
      <p:sp>
        <p:nvSpPr>
          <p:cNvPr id="5" name="Fußzeilenplatzhalter 4">
            <a:extLst>
              <a:ext uri="{FF2B5EF4-FFF2-40B4-BE49-F238E27FC236}">
                <a16:creationId xmlns:a16="http://schemas.microsoft.com/office/drawing/2014/main" id="{1C029678-4569-4A16-9883-08A38AE0237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016B01C-24E1-479C-BB64-1C43468D2525}"/>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14732072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0216ED-FD12-478D-9619-354364B40FAD}"/>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4272DE3F-A2AE-4EC5-908C-26FAF0976A2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52DEDB47-ECE1-4F68-81CA-12284EA8EE9C}"/>
              </a:ext>
            </a:extLst>
          </p:cNvPr>
          <p:cNvSpPr>
            <a:spLocks noGrp="1"/>
          </p:cNvSpPr>
          <p:nvPr>
            <p:ph type="dt" sz="half" idx="10"/>
          </p:nvPr>
        </p:nvSpPr>
        <p:spPr/>
        <p:txBody>
          <a:bodyPr/>
          <a:lstStyle/>
          <a:p>
            <a:fld id="{CF946762-0F30-4181-B9BC-D323F2B6C32C}" type="datetimeFigureOut">
              <a:rPr lang="de-DE" smtClean="0"/>
              <a:t>10.03.2025</a:t>
            </a:fld>
            <a:endParaRPr lang="de-DE"/>
          </a:p>
        </p:txBody>
      </p:sp>
      <p:sp>
        <p:nvSpPr>
          <p:cNvPr id="5" name="Fußzeilenplatzhalter 4">
            <a:extLst>
              <a:ext uri="{FF2B5EF4-FFF2-40B4-BE49-F238E27FC236}">
                <a16:creationId xmlns:a16="http://schemas.microsoft.com/office/drawing/2014/main" id="{806C09AC-6B1F-4D97-BA2E-B314756FF6C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7A9E82C-C9A9-4227-9E17-ECB09986ACC5}"/>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32889024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BD4804-0422-47F4-939E-A1DF0090FBB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0C698A86-540C-47D1-A78E-0C45A3F69F4D}"/>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512BDBB3-C1C2-4608-9A36-6350C6BD7D2C}"/>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2E8E350F-4B8C-4BFE-9D3D-5E7B4032ADB9}"/>
              </a:ext>
            </a:extLst>
          </p:cNvPr>
          <p:cNvSpPr>
            <a:spLocks noGrp="1"/>
          </p:cNvSpPr>
          <p:nvPr>
            <p:ph type="dt" sz="half" idx="10"/>
          </p:nvPr>
        </p:nvSpPr>
        <p:spPr/>
        <p:txBody>
          <a:bodyPr/>
          <a:lstStyle/>
          <a:p>
            <a:fld id="{CF946762-0F30-4181-B9BC-D323F2B6C32C}" type="datetimeFigureOut">
              <a:rPr lang="de-DE" smtClean="0"/>
              <a:t>10.03.2025</a:t>
            </a:fld>
            <a:endParaRPr lang="de-DE"/>
          </a:p>
        </p:txBody>
      </p:sp>
      <p:sp>
        <p:nvSpPr>
          <p:cNvPr id="6" name="Fußzeilenplatzhalter 5">
            <a:extLst>
              <a:ext uri="{FF2B5EF4-FFF2-40B4-BE49-F238E27FC236}">
                <a16:creationId xmlns:a16="http://schemas.microsoft.com/office/drawing/2014/main" id="{94F36CCC-13C2-4691-A32B-E513B689920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86B3DC84-04A4-40ED-8526-4F3430288267}"/>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29313210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0E91D7-1DD5-482B-8B46-3B30BC85E09C}"/>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87C1EBE9-EBB8-402D-BD5B-9ECB35FF2C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825845BD-D58E-4A89-B2AE-9C47320C57D1}"/>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046823EC-7D4F-4215-B9E8-94C51CF641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25A84DB2-B1D6-4129-8175-3EEB8C28E661}"/>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A28C3C2A-94FD-4104-ACDD-8F49996A0453}"/>
              </a:ext>
            </a:extLst>
          </p:cNvPr>
          <p:cNvSpPr>
            <a:spLocks noGrp="1"/>
          </p:cNvSpPr>
          <p:nvPr>
            <p:ph type="dt" sz="half" idx="10"/>
          </p:nvPr>
        </p:nvSpPr>
        <p:spPr/>
        <p:txBody>
          <a:bodyPr/>
          <a:lstStyle/>
          <a:p>
            <a:fld id="{CF946762-0F30-4181-B9BC-D323F2B6C32C}" type="datetimeFigureOut">
              <a:rPr lang="de-DE" smtClean="0"/>
              <a:t>10.03.2025</a:t>
            </a:fld>
            <a:endParaRPr lang="de-DE"/>
          </a:p>
        </p:txBody>
      </p:sp>
      <p:sp>
        <p:nvSpPr>
          <p:cNvPr id="8" name="Fußzeilenplatzhalter 7">
            <a:extLst>
              <a:ext uri="{FF2B5EF4-FFF2-40B4-BE49-F238E27FC236}">
                <a16:creationId xmlns:a16="http://schemas.microsoft.com/office/drawing/2014/main" id="{409F672B-6498-4428-9F9E-2F4CB3285286}"/>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F0A3FF96-834D-4083-A183-F33B2B29D919}"/>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11941826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EF1414-DE60-4A21-8096-D7067DBA6354}"/>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A669E97-964D-48F7-8B04-9D4980A08FD1}"/>
              </a:ext>
            </a:extLst>
          </p:cNvPr>
          <p:cNvSpPr>
            <a:spLocks noGrp="1"/>
          </p:cNvSpPr>
          <p:nvPr>
            <p:ph type="dt" sz="half" idx="10"/>
          </p:nvPr>
        </p:nvSpPr>
        <p:spPr/>
        <p:txBody>
          <a:bodyPr/>
          <a:lstStyle/>
          <a:p>
            <a:fld id="{CF946762-0F30-4181-B9BC-D323F2B6C32C}" type="datetimeFigureOut">
              <a:rPr lang="de-DE" smtClean="0"/>
              <a:t>10.03.2025</a:t>
            </a:fld>
            <a:endParaRPr lang="de-DE"/>
          </a:p>
        </p:txBody>
      </p:sp>
      <p:sp>
        <p:nvSpPr>
          <p:cNvPr id="4" name="Fußzeilenplatzhalter 3">
            <a:extLst>
              <a:ext uri="{FF2B5EF4-FFF2-40B4-BE49-F238E27FC236}">
                <a16:creationId xmlns:a16="http://schemas.microsoft.com/office/drawing/2014/main" id="{1025A15F-5126-4757-A4C9-3E4373DD3D2F}"/>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DABE8832-9406-4C76-88C0-ED325C00B8E5}"/>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605949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2DD66F0A-C9C8-48B4-8C66-C3D33778D9A8}"/>
              </a:ext>
            </a:extLst>
          </p:cNvPr>
          <p:cNvSpPr>
            <a:spLocks noGrp="1"/>
          </p:cNvSpPr>
          <p:nvPr>
            <p:ph type="dt" sz="half" idx="10"/>
          </p:nvPr>
        </p:nvSpPr>
        <p:spPr/>
        <p:txBody>
          <a:bodyPr/>
          <a:lstStyle/>
          <a:p>
            <a:fld id="{CF946762-0F30-4181-B9BC-D323F2B6C32C}" type="datetimeFigureOut">
              <a:rPr lang="de-DE" smtClean="0"/>
              <a:t>10.03.2025</a:t>
            </a:fld>
            <a:endParaRPr lang="de-DE"/>
          </a:p>
        </p:txBody>
      </p:sp>
      <p:sp>
        <p:nvSpPr>
          <p:cNvPr id="3" name="Fußzeilenplatzhalter 2">
            <a:extLst>
              <a:ext uri="{FF2B5EF4-FFF2-40B4-BE49-F238E27FC236}">
                <a16:creationId xmlns:a16="http://schemas.microsoft.com/office/drawing/2014/main" id="{25F53B89-BDB3-4FEA-B149-42D9DAF017DC}"/>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EEF2030D-77C4-4309-A2C4-24F7E93CE0B0}"/>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27030636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37B045-E3DF-43D7-9DDC-B1992D0180E8}"/>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2E379617-56DA-4179-8B41-ACFC88BC20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C84708C7-5860-4BB4-83F1-FF718B4CF2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D327986-26DA-436A-AD78-F2D7787C6B15}"/>
              </a:ext>
            </a:extLst>
          </p:cNvPr>
          <p:cNvSpPr>
            <a:spLocks noGrp="1"/>
          </p:cNvSpPr>
          <p:nvPr>
            <p:ph type="dt" sz="half" idx="10"/>
          </p:nvPr>
        </p:nvSpPr>
        <p:spPr/>
        <p:txBody>
          <a:bodyPr/>
          <a:lstStyle/>
          <a:p>
            <a:fld id="{CF946762-0F30-4181-B9BC-D323F2B6C32C}" type="datetimeFigureOut">
              <a:rPr lang="de-DE" smtClean="0"/>
              <a:t>10.03.2025</a:t>
            </a:fld>
            <a:endParaRPr lang="de-DE"/>
          </a:p>
        </p:txBody>
      </p:sp>
      <p:sp>
        <p:nvSpPr>
          <p:cNvPr id="6" name="Fußzeilenplatzhalter 5">
            <a:extLst>
              <a:ext uri="{FF2B5EF4-FFF2-40B4-BE49-F238E27FC236}">
                <a16:creationId xmlns:a16="http://schemas.microsoft.com/office/drawing/2014/main" id="{475277FE-209A-488A-83F8-ED3F27B5E381}"/>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1B29F23-1D1A-4B3D-9AEA-AE01A53D5561}"/>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21013492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9BE1F2-BC69-4E40-9D22-F47F8BA2DA3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827B4C65-D403-4C12-9D6E-8AA80EAF71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DCA72DA9-F3D1-453E-A308-3A80F36B16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0A8D227-83BF-4FCC-9A94-BDCB5743E55E}"/>
              </a:ext>
            </a:extLst>
          </p:cNvPr>
          <p:cNvSpPr>
            <a:spLocks noGrp="1"/>
          </p:cNvSpPr>
          <p:nvPr>
            <p:ph type="dt" sz="half" idx="10"/>
          </p:nvPr>
        </p:nvSpPr>
        <p:spPr/>
        <p:txBody>
          <a:bodyPr/>
          <a:lstStyle/>
          <a:p>
            <a:fld id="{CF946762-0F30-4181-B9BC-D323F2B6C32C}" type="datetimeFigureOut">
              <a:rPr lang="de-DE" smtClean="0"/>
              <a:t>10.03.2025</a:t>
            </a:fld>
            <a:endParaRPr lang="de-DE"/>
          </a:p>
        </p:txBody>
      </p:sp>
      <p:sp>
        <p:nvSpPr>
          <p:cNvPr id="6" name="Fußzeilenplatzhalter 5">
            <a:extLst>
              <a:ext uri="{FF2B5EF4-FFF2-40B4-BE49-F238E27FC236}">
                <a16:creationId xmlns:a16="http://schemas.microsoft.com/office/drawing/2014/main" id="{F42930E3-011F-4915-B0CD-37AADE50A83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187A94A9-A150-4DD6-8FDA-07C026BA5F28}"/>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34294813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775EA7-0F4A-4559-87D7-5596BA5CA59F}"/>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A5E04BC5-A782-4D0A-858D-EF5C9B26AE18}"/>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504D238D-3199-466D-AC77-96340049953F}"/>
              </a:ext>
            </a:extLst>
          </p:cNvPr>
          <p:cNvSpPr>
            <a:spLocks noGrp="1"/>
          </p:cNvSpPr>
          <p:nvPr>
            <p:ph type="dt" sz="half" idx="10"/>
          </p:nvPr>
        </p:nvSpPr>
        <p:spPr/>
        <p:txBody>
          <a:bodyPr/>
          <a:lstStyle/>
          <a:p>
            <a:fld id="{CF946762-0F30-4181-B9BC-D323F2B6C32C}" type="datetimeFigureOut">
              <a:rPr lang="de-DE" smtClean="0"/>
              <a:t>10.03.2025</a:t>
            </a:fld>
            <a:endParaRPr lang="de-DE"/>
          </a:p>
        </p:txBody>
      </p:sp>
      <p:sp>
        <p:nvSpPr>
          <p:cNvPr id="5" name="Fußzeilenplatzhalter 4">
            <a:extLst>
              <a:ext uri="{FF2B5EF4-FFF2-40B4-BE49-F238E27FC236}">
                <a16:creationId xmlns:a16="http://schemas.microsoft.com/office/drawing/2014/main" id="{D8D56884-BE02-456C-905F-E641312C72C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D34DF2B-E914-4523-B4DC-9559B357089A}"/>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3280135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elfolie">
    <p:spTree>
      <p:nvGrpSpPr>
        <p:cNvPr id="1" name=""/>
        <p:cNvGrpSpPr/>
        <p:nvPr/>
      </p:nvGrpSpPr>
      <p:grpSpPr>
        <a:xfrm>
          <a:off x="0" y="0"/>
          <a:ext cx="0" cy="0"/>
          <a:chOff x="0" y="0"/>
          <a:chExt cx="0" cy="0"/>
        </a:xfrm>
      </p:grpSpPr>
      <p:pic>
        <p:nvPicPr>
          <p:cNvPr id="3" name="Grafik 2" descr="Ein Bild, das Text enthält.&#10;&#10;Automatisch generierte Beschreibung">
            <a:extLst>
              <a:ext uri="{FF2B5EF4-FFF2-40B4-BE49-F238E27FC236}">
                <a16:creationId xmlns:a16="http://schemas.microsoft.com/office/drawing/2014/main" id="{12A1E92E-28CB-4AD1-827B-5CA3C54A44D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805823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72C634B3-1E87-4F2B-BB9C-AFE45BF2BB7F}"/>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61315125-BD5F-4A45-BB20-BE1718A8A042}"/>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CDDC215-15C7-4AE4-AEBA-3159D8C5BD72}"/>
              </a:ext>
            </a:extLst>
          </p:cNvPr>
          <p:cNvSpPr>
            <a:spLocks noGrp="1"/>
          </p:cNvSpPr>
          <p:nvPr>
            <p:ph type="dt" sz="half" idx="10"/>
          </p:nvPr>
        </p:nvSpPr>
        <p:spPr/>
        <p:txBody>
          <a:bodyPr/>
          <a:lstStyle/>
          <a:p>
            <a:fld id="{CF946762-0F30-4181-B9BC-D323F2B6C32C}" type="datetimeFigureOut">
              <a:rPr lang="de-DE" smtClean="0"/>
              <a:t>10.03.2025</a:t>
            </a:fld>
            <a:endParaRPr lang="de-DE"/>
          </a:p>
        </p:txBody>
      </p:sp>
      <p:sp>
        <p:nvSpPr>
          <p:cNvPr id="5" name="Fußzeilenplatzhalter 4">
            <a:extLst>
              <a:ext uri="{FF2B5EF4-FFF2-40B4-BE49-F238E27FC236}">
                <a16:creationId xmlns:a16="http://schemas.microsoft.com/office/drawing/2014/main" id="{9092BC15-AE0E-4E70-A771-4D3F639DAB4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0985F59-B907-4D1E-8736-FC59973B3F87}"/>
              </a:ext>
            </a:extLst>
          </p:cNvPr>
          <p:cNvSpPr>
            <a:spLocks noGrp="1"/>
          </p:cNvSpPr>
          <p:nvPr>
            <p:ph type="sldNum" sz="quarter" idx="12"/>
          </p:nvPr>
        </p:nvSpPr>
        <p:spPr/>
        <p:txBody>
          <a:bodyPr/>
          <a:lstStyle/>
          <a:p>
            <a:fld id="{D667D633-FFBD-42B0-B6D7-6E5B9C3E4E0B}" type="slidenum">
              <a:rPr lang="de-DE" smtClean="0"/>
              <a:t>‹Nr.›</a:t>
            </a:fld>
            <a:endParaRPr lang="de-DE"/>
          </a:p>
        </p:txBody>
      </p:sp>
    </p:spTree>
    <p:extLst>
      <p:ext uri="{BB962C8B-B14F-4D97-AF65-F5344CB8AC3E}">
        <p14:creationId xmlns:p14="http://schemas.microsoft.com/office/powerpoint/2010/main" val="4217080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rennfolie">
    <p:spTree>
      <p:nvGrpSpPr>
        <p:cNvPr id="1" name=""/>
        <p:cNvGrpSpPr/>
        <p:nvPr/>
      </p:nvGrpSpPr>
      <p:grpSpPr>
        <a:xfrm>
          <a:off x="0" y="0"/>
          <a:ext cx="0" cy="0"/>
          <a:chOff x="0" y="0"/>
          <a:chExt cx="0" cy="0"/>
        </a:xfrm>
      </p:grpSpPr>
      <p:pic>
        <p:nvPicPr>
          <p:cNvPr id="8" name="Grafik 7" descr="Ein Bild, das Text enthält.&#10;&#10;Automatisch generierte Beschreibung">
            <a:extLst>
              <a:ext uri="{FF2B5EF4-FFF2-40B4-BE49-F238E27FC236}">
                <a16:creationId xmlns:a16="http://schemas.microsoft.com/office/drawing/2014/main" id="{C21ECD91-A9C2-48A0-A1AD-C9657F8DF72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sp>
        <p:nvSpPr>
          <p:cNvPr id="2" name="Rechteck 1">
            <a:extLst>
              <a:ext uri="{FF2B5EF4-FFF2-40B4-BE49-F238E27FC236}">
                <a16:creationId xmlns:a16="http://schemas.microsoft.com/office/drawing/2014/main" id="{3C78E5D0-5E7C-4283-9DAB-487857A39CF4}"/>
              </a:ext>
            </a:extLst>
          </p:cNvPr>
          <p:cNvSpPr/>
          <p:nvPr userDrawn="1"/>
        </p:nvSpPr>
        <p:spPr>
          <a:xfrm>
            <a:off x="0" y="0"/>
            <a:ext cx="12192000" cy="5985165"/>
          </a:xfrm>
          <a:prstGeom prst="rect">
            <a:avLst/>
          </a:prstGeom>
          <a:solidFill>
            <a:srgbClr val="0059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itel 1">
            <a:extLst>
              <a:ext uri="{FF2B5EF4-FFF2-40B4-BE49-F238E27FC236}">
                <a16:creationId xmlns:a16="http://schemas.microsoft.com/office/drawing/2014/main" id="{995F8D10-DC24-4F60-A3B5-201F068F30A9}"/>
              </a:ext>
            </a:extLst>
          </p:cNvPr>
          <p:cNvSpPr>
            <a:spLocks noGrp="1"/>
          </p:cNvSpPr>
          <p:nvPr>
            <p:ph type="title" hasCustomPrompt="1"/>
          </p:nvPr>
        </p:nvSpPr>
        <p:spPr>
          <a:xfrm>
            <a:off x="720706" y="1837113"/>
            <a:ext cx="10297330" cy="947650"/>
          </a:xfrm>
        </p:spPr>
        <p:txBody>
          <a:bodyPr>
            <a:noAutofit/>
          </a:bodyPr>
          <a:lstStyle>
            <a:lvl1pPr>
              <a:defRPr sz="6000" b="1" kern="0" spc="110" baseline="0">
                <a:solidFill>
                  <a:schemeClr val="bg1"/>
                </a:solidFill>
                <a:latin typeface="Arial Nova Light" panose="020B0304020202020204" pitchFamily="34" charset="0"/>
              </a:defRPr>
            </a:lvl1pPr>
          </a:lstStyle>
          <a:p>
            <a:r>
              <a:rPr lang="de-DE" dirty="0"/>
              <a:t>Zwischentitel</a:t>
            </a:r>
          </a:p>
        </p:txBody>
      </p:sp>
    </p:spTree>
    <p:extLst>
      <p:ext uri="{BB962C8B-B14F-4D97-AF65-F5344CB8AC3E}">
        <p14:creationId xmlns:p14="http://schemas.microsoft.com/office/powerpoint/2010/main" val="3419466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rennfolie">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2C17AE00-72B6-40AF-AAB3-A29FBCD4358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sp>
        <p:nvSpPr>
          <p:cNvPr id="5" name="Titel 1">
            <a:extLst>
              <a:ext uri="{FF2B5EF4-FFF2-40B4-BE49-F238E27FC236}">
                <a16:creationId xmlns:a16="http://schemas.microsoft.com/office/drawing/2014/main" id="{995F8D10-DC24-4F60-A3B5-201F068F30A9}"/>
              </a:ext>
            </a:extLst>
          </p:cNvPr>
          <p:cNvSpPr>
            <a:spLocks noGrp="1"/>
          </p:cNvSpPr>
          <p:nvPr>
            <p:ph type="title" hasCustomPrompt="1"/>
          </p:nvPr>
        </p:nvSpPr>
        <p:spPr>
          <a:xfrm>
            <a:off x="720706" y="1837113"/>
            <a:ext cx="10297330" cy="947650"/>
          </a:xfrm>
        </p:spPr>
        <p:txBody>
          <a:bodyPr>
            <a:noAutofit/>
          </a:bodyPr>
          <a:lstStyle>
            <a:lvl1pPr>
              <a:defRPr sz="6000" b="1" kern="0" spc="110" baseline="0">
                <a:solidFill>
                  <a:schemeClr val="bg1"/>
                </a:solidFill>
                <a:latin typeface="Arial Nova Light" panose="020B0304020202020204" pitchFamily="34" charset="0"/>
              </a:defRPr>
            </a:lvl1pPr>
          </a:lstStyle>
          <a:p>
            <a:r>
              <a:rPr lang="de-DE" dirty="0"/>
              <a:t>Zwischentitel</a:t>
            </a:r>
          </a:p>
        </p:txBody>
      </p:sp>
    </p:spTree>
    <p:extLst>
      <p:ext uri="{BB962C8B-B14F-4D97-AF65-F5344CB8AC3E}">
        <p14:creationId xmlns:p14="http://schemas.microsoft.com/office/powerpoint/2010/main" val="2807368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rennfolie">
    <p:spTree>
      <p:nvGrpSpPr>
        <p:cNvPr id="1" name=""/>
        <p:cNvGrpSpPr/>
        <p:nvPr/>
      </p:nvGrpSpPr>
      <p:grpSpPr>
        <a:xfrm>
          <a:off x="0" y="0"/>
          <a:ext cx="0" cy="0"/>
          <a:chOff x="0" y="0"/>
          <a:chExt cx="0" cy="0"/>
        </a:xfrm>
      </p:grpSpPr>
      <p:pic>
        <p:nvPicPr>
          <p:cNvPr id="3" name="Grafik 2" descr="Ein Bild, das Fisch enthält.&#10;&#10;Automatisch generierte Beschreibung">
            <a:extLst>
              <a:ext uri="{FF2B5EF4-FFF2-40B4-BE49-F238E27FC236}">
                <a16:creationId xmlns:a16="http://schemas.microsoft.com/office/drawing/2014/main" id="{4CDC4647-28CD-4BA7-8453-EAAA8EA34CB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sp>
        <p:nvSpPr>
          <p:cNvPr id="5" name="Titel 1">
            <a:extLst>
              <a:ext uri="{FF2B5EF4-FFF2-40B4-BE49-F238E27FC236}">
                <a16:creationId xmlns:a16="http://schemas.microsoft.com/office/drawing/2014/main" id="{995F8D10-DC24-4F60-A3B5-201F068F30A9}"/>
              </a:ext>
            </a:extLst>
          </p:cNvPr>
          <p:cNvSpPr>
            <a:spLocks noGrp="1"/>
          </p:cNvSpPr>
          <p:nvPr>
            <p:ph type="title" hasCustomPrompt="1"/>
          </p:nvPr>
        </p:nvSpPr>
        <p:spPr>
          <a:xfrm>
            <a:off x="720706" y="1837113"/>
            <a:ext cx="10297330" cy="947650"/>
          </a:xfrm>
        </p:spPr>
        <p:txBody>
          <a:bodyPr>
            <a:noAutofit/>
          </a:bodyPr>
          <a:lstStyle>
            <a:lvl1pPr>
              <a:defRPr sz="6000" b="1" kern="0" spc="110" baseline="0">
                <a:solidFill>
                  <a:schemeClr val="bg1"/>
                </a:solidFill>
                <a:latin typeface="Arial Nova Light" panose="020B0304020202020204" pitchFamily="34" charset="0"/>
              </a:defRPr>
            </a:lvl1pPr>
          </a:lstStyle>
          <a:p>
            <a:r>
              <a:rPr lang="de-DE" dirty="0"/>
              <a:t>Zwischentitel</a:t>
            </a:r>
          </a:p>
        </p:txBody>
      </p:sp>
    </p:spTree>
    <p:extLst>
      <p:ext uri="{BB962C8B-B14F-4D97-AF65-F5344CB8AC3E}">
        <p14:creationId xmlns:p14="http://schemas.microsoft.com/office/powerpoint/2010/main" val="1851884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Übersicht Fokusthemen">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C1E3C9E8-56FA-441C-BCE1-3AB9A8AE3AA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Foliennummernplatzhalter 6">
            <a:extLst>
              <a:ext uri="{FF2B5EF4-FFF2-40B4-BE49-F238E27FC236}">
                <a16:creationId xmlns:a16="http://schemas.microsoft.com/office/drawing/2014/main" id="{46C3DF1F-A661-4393-BC1C-58A45E20E606}"/>
              </a:ext>
            </a:extLst>
          </p:cNvPr>
          <p:cNvSpPr txBox="1">
            <a:spLocks/>
          </p:cNvSpPr>
          <p:nvPr userDrawn="1"/>
        </p:nvSpPr>
        <p:spPr>
          <a:xfrm>
            <a:off x="11421686" y="5920380"/>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1923AEB-9A3B-4D0D-A63A-E00BD6EB4706}" type="slidenum">
              <a:rPr lang="de-DE" smtClean="0">
                <a:solidFill>
                  <a:schemeClr val="bg1"/>
                </a:solidFill>
                <a:latin typeface="Arial Nova" panose="020B0504020202020204" pitchFamily="34" charset="0"/>
              </a:rPr>
              <a:pPr algn="l"/>
              <a:t>‹Nr.›</a:t>
            </a:fld>
            <a:endParaRPr lang="de-DE" dirty="0">
              <a:solidFill>
                <a:schemeClr val="bg1"/>
              </a:solidFill>
              <a:latin typeface="Arial Nova" panose="020B0504020202020204" pitchFamily="34" charset="0"/>
            </a:endParaRPr>
          </a:p>
        </p:txBody>
      </p:sp>
      <p:sp>
        <p:nvSpPr>
          <p:cNvPr id="5" name="Titel 1">
            <a:extLst>
              <a:ext uri="{FF2B5EF4-FFF2-40B4-BE49-F238E27FC236}">
                <a16:creationId xmlns:a16="http://schemas.microsoft.com/office/drawing/2014/main" id="{38E7B5E3-7A4E-4199-8D03-D034063E4ED9}"/>
              </a:ext>
            </a:extLst>
          </p:cNvPr>
          <p:cNvSpPr>
            <a:spLocks noGrp="1"/>
          </p:cNvSpPr>
          <p:nvPr>
            <p:ph type="title" hasCustomPrompt="1"/>
          </p:nvPr>
        </p:nvSpPr>
        <p:spPr>
          <a:xfrm>
            <a:off x="654205" y="440575"/>
            <a:ext cx="10297330" cy="798657"/>
          </a:xfrm>
        </p:spPr>
        <p:txBody>
          <a:bodyPr>
            <a:normAutofit/>
          </a:bodyPr>
          <a:lstStyle>
            <a:lvl1pPr>
              <a:defRPr sz="3400" b="1" kern="0" spc="0" baseline="0">
                <a:solidFill>
                  <a:schemeClr val="tx1">
                    <a:lumMod val="50000"/>
                    <a:lumOff val="50000"/>
                  </a:schemeClr>
                </a:solidFill>
                <a:latin typeface="Arial Nova" panose="020B0504020202020204" pitchFamily="34" charset="0"/>
              </a:defRPr>
            </a:lvl1pPr>
          </a:lstStyle>
          <a:p>
            <a:r>
              <a:rPr lang="de-DE" dirty="0"/>
              <a:t>Headline</a:t>
            </a:r>
          </a:p>
        </p:txBody>
      </p:sp>
    </p:spTree>
    <p:extLst>
      <p:ext uri="{BB962C8B-B14F-4D97-AF65-F5344CB8AC3E}">
        <p14:creationId xmlns:p14="http://schemas.microsoft.com/office/powerpoint/2010/main" val="865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alt Seitenelement">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0CDFFFB-1340-48D7-BABB-D86238FA1CC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Textfeld 9">
            <a:extLst>
              <a:ext uri="{FF2B5EF4-FFF2-40B4-BE49-F238E27FC236}">
                <a16:creationId xmlns:a16="http://schemas.microsoft.com/office/drawing/2014/main" id="{4B8F6FAC-E709-494E-B16D-C0B98142C0E7}"/>
              </a:ext>
            </a:extLst>
          </p:cNvPr>
          <p:cNvSpPr txBox="1"/>
          <p:nvPr userDrawn="1"/>
        </p:nvSpPr>
        <p:spPr>
          <a:xfrm>
            <a:off x="654205" y="300492"/>
            <a:ext cx="10297330" cy="1341907"/>
          </a:xfrm>
          <a:prstGeom prst="rect">
            <a:avLst/>
          </a:prstGeom>
          <a:noFill/>
        </p:spPr>
        <p:txBody>
          <a:bodyPr wrap="square" lIns="0" tIns="0" rIns="0" bIns="0" rtlCol="0" anchor="b" anchorCtr="0">
            <a:normAutofit/>
          </a:bodyPr>
          <a:lstStyle/>
          <a:p>
            <a:endParaRPr lang="de-DE" sz="3400" spc="150" dirty="0">
              <a:solidFill>
                <a:srgbClr val="1E262E"/>
              </a:solidFill>
              <a:latin typeface="Arial Nova Light" panose="020B0504020202020204" pitchFamily="34" charset="0"/>
              <a:cs typeface="Arial Nova" panose="020F0502020204030204" pitchFamily="34" charset="0"/>
            </a:endParaRPr>
          </a:p>
        </p:txBody>
      </p:sp>
      <p:sp>
        <p:nvSpPr>
          <p:cNvPr id="12" name="Foliennummernplatzhalter 6">
            <a:extLst>
              <a:ext uri="{FF2B5EF4-FFF2-40B4-BE49-F238E27FC236}">
                <a16:creationId xmlns:a16="http://schemas.microsoft.com/office/drawing/2014/main" id="{D67E901F-F646-464C-85C8-BB85DB12DCD7}"/>
              </a:ext>
            </a:extLst>
          </p:cNvPr>
          <p:cNvSpPr txBox="1">
            <a:spLocks/>
          </p:cNvSpPr>
          <p:nvPr userDrawn="1"/>
        </p:nvSpPr>
        <p:spPr>
          <a:xfrm>
            <a:off x="11421686" y="5920380"/>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1923AEB-9A3B-4D0D-A63A-E00BD6EB4706}" type="slidenum">
              <a:rPr lang="de-DE" smtClean="0">
                <a:solidFill>
                  <a:schemeClr val="bg1"/>
                </a:solidFill>
                <a:latin typeface="Arial Nova" panose="020B0504020202020204" pitchFamily="34" charset="0"/>
              </a:rPr>
              <a:pPr algn="l"/>
              <a:t>‹Nr.›</a:t>
            </a:fld>
            <a:endParaRPr lang="de-DE" dirty="0">
              <a:solidFill>
                <a:schemeClr val="bg1"/>
              </a:solidFill>
              <a:latin typeface="Arial Nova" panose="020B0504020202020204" pitchFamily="34" charset="0"/>
            </a:endParaRPr>
          </a:p>
        </p:txBody>
      </p:sp>
      <p:sp>
        <p:nvSpPr>
          <p:cNvPr id="14" name="Inhaltsplatzhalter 2">
            <a:extLst>
              <a:ext uri="{FF2B5EF4-FFF2-40B4-BE49-F238E27FC236}">
                <a16:creationId xmlns:a16="http://schemas.microsoft.com/office/drawing/2014/main" id="{33F05C5A-B692-4897-9A80-423B88E0636E}"/>
              </a:ext>
            </a:extLst>
          </p:cNvPr>
          <p:cNvSpPr>
            <a:spLocks noGrp="1"/>
          </p:cNvSpPr>
          <p:nvPr>
            <p:ph idx="1" hasCustomPrompt="1"/>
          </p:nvPr>
        </p:nvSpPr>
        <p:spPr>
          <a:xfrm>
            <a:off x="654205" y="1778924"/>
            <a:ext cx="10297330" cy="4638501"/>
          </a:xfrm>
        </p:spPr>
        <p:txBody>
          <a:bodyPr/>
          <a:lstStyle>
            <a:lvl1pPr marL="0" indent="0">
              <a:buNone/>
              <a:defRPr sz="2000">
                <a:solidFill>
                  <a:schemeClr val="tx1">
                    <a:lumMod val="50000"/>
                    <a:lumOff val="50000"/>
                  </a:schemeClr>
                </a:solidFill>
                <a:latin typeface="Arial Nova Light" panose="020B0304020202020204" pitchFamily="34" charset="0"/>
              </a:defRPr>
            </a:lvl1pPr>
            <a:lvl2pPr marL="457200" indent="0">
              <a:buNone/>
              <a:defRPr sz="2000">
                <a:latin typeface="Arial Nova Light" panose="020B0304020202020204" pitchFamily="34" charset="0"/>
              </a:defRPr>
            </a:lvl2pPr>
            <a:lvl3pPr>
              <a:defRPr sz="2400">
                <a:latin typeface="Arial Nova Light" panose="020B0304020202020204" pitchFamily="34" charset="0"/>
              </a:defRPr>
            </a:lvl3pPr>
            <a:lvl4pPr>
              <a:defRPr sz="2000">
                <a:latin typeface="Arial Nova Light" panose="020B0304020202020204" pitchFamily="34" charset="0"/>
              </a:defRPr>
            </a:lvl4pPr>
            <a:lvl5pPr>
              <a:defRPr sz="2000">
                <a:latin typeface="Arial Nova Light" panose="020B0304020202020204" pitchFamily="34" charset="0"/>
              </a:defRPr>
            </a:lvl5pPr>
            <a:lvl6pPr>
              <a:defRPr sz="2000"/>
            </a:lvl6pPr>
            <a:lvl7pPr>
              <a:defRPr sz="2000"/>
            </a:lvl7pPr>
            <a:lvl8pPr>
              <a:defRPr sz="2000"/>
            </a:lvl8pPr>
            <a:lvl9pPr>
              <a:defRPr sz="2000"/>
            </a:lvl9pPr>
          </a:lstStyle>
          <a:p>
            <a:pPr lvl="0"/>
            <a:r>
              <a:rPr lang="de-DE" dirty="0"/>
              <a:t>Content </a:t>
            </a:r>
            <a:r>
              <a:rPr lang="de-DE" dirty="0" err="1"/>
              <a:t>Lorem</a:t>
            </a:r>
            <a:r>
              <a:rPr lang="de-DE" dirty="0"/>
              <a:t> Ipsum</a:t>
            </a:r>
          </a:p>
        </p:txBody>
      </p:sp>
      <p:sp>
        <p:nvSpPr>
          <p:cNvPr id="15" name="Titel 1">
            <a:extLst>
              <a:ext uri="{FF2B5EF4-FFF2-40B4-BE49-F238E27FC236}">
                <a16:creationId xmlns:a16="http://schemas.microsoft.com/office/drawing/2014/main" id="{09BF1AE4-CFD6-469C-B5D8-AA3FA28767F5}"/>
              </a:ext>
            </a:extLst>
          </p:cNvPr>
          <p:cNvSpPr>
            <a:spLocks noGrp="1"/>
          </p:cNvSpPr>
          <p:nvPr>
            <p:ph type="title" hasCustomPrompt="1"/>
          </p:nvPr>
        </p:nvSpPr>
        <p:spPr>
          <a:xfrm>
            <a:off x="654205" y="440575"/>
            <a:ext cx="10297330" cy="798657"/>
          </a:xfrm>
        </p:spPr>
        <p:txBody>
          <a:bodyPr>
            <a:normAutofit/>
          </a:bodyPr>
          <a:lstStyle>
            <a:lvl1pPr>
              <a:defRPr sz="3400" b="1" kern="0" spc="0" baseline="0">
                <a:solidFill>
                  <a:schemeClr val="tx1">
                    <a:lumMod val="50000"/>
                    <a:lumOff val="50000"/>
                  </a:schemeClr>
                </a:solidFill>
                <a:latin typeface="Arial Nova" panose="020B0504020202020204" pitchFamily="34" charset="0"/>
              </a:defRPr>
            </a:lvl1pPr>
          </a:lstStyle>
          <a:p>
            <a:r>
              <a:rPr lang="de-DE" dirty="0"/>
              <a:t>Headline</a:t>
            </a:r>
          </a:p>
        </p:txBody>
      </p:sp>
    </p:spTree>
    <p:extLst>
      <p:ext uri="{BB962C8B-B14F-4D97-AF65-F5344CB8AC3E}">
        <p14:creationId xmlns:p14="http://schemas.microsoft.com/office/powerpoint/2010/main" val="3148346096"/>
      </p:ext>
    </p:extLst>
  </p:cSld>
  <p:clrMapOvr>
    <a:masterClrMapping/>
  </p:clrMapOvr>
  <p:extLst>
    <p:ext uri="{DCECCB84-F9BA-43D5-87BE-67443E8EF086}">
      <p15:sldGuideLst xmlns:p15="http://schemas.microsoft.com/office/powerpoint/2012/main">
        <p15:guide id="1" orient="horz" pos="618" userDrawn="1">
          <p15:clr>
            <a:srgbClr val="FBAE40"/>
          </p15:clr>
        </p15:guide>
        <p15:guide id="2" pos="415"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halt nur Logo">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FC69FAB-8303-4EC1-84B0-18C0E93D2F1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5237" y="6280029"/>
            <a:ext cx="1745313" cy="406939"/>
          </a:xfrm>
          <a:prstGeom prst="rect">
            <a:avLst/>
          </a:prstGeom>
        </p:spPr>
      </p:pic>
      <p:sp>
        <p:nvSpPr>
          <p:cNvPr id="4" name="Titel 1">
            <a:extLst>
              <a:ext uri="{FF2B5EF4-FFF2-40B4-BE49-F238E27FC236}">
                <a16:creationId xmlns:a16="http://schemas.microsoft.com/office/drawing/2014/main" id="{C104562E-5E2B-4CF3-9910-216B00417772}"/>
              </a:ext>
            </a:extLst>
          </p:cNvPr>
          <p:cNvSpPr>
            <a:spLocks noGrp="1"/>
          </p:cNvSpPr>
          <p:nvPr>
            <p:ph type="title" hasCustomPrompt="1"/>
          </p:nvPr>
        </p:nvSpPr>
        <p:spPr>
          <a:xfrm>
            <a:off x="654205" y="540328"/>
            <a:ext cx="10292722" cy="839585"/>
          </a:xfrm>
        </p:spPr>
        <p:txBody>
          <a:bodyPr/>
          <a:lstStyle>
            <a:lvl1pPr>
              <a:defRPr b="1"/>
            </a:lvl1pPr>
          </a:lstStyle>
          <a:p>
            <a:r>
              <a:rPr lang="de-DE" dirty="0"/>
              <a:t>Headline/ Überschrift</a:t>
            </a:r>
          </a:p>
        </p:txBody>
      </p:sp>
      <p:sp>
        <p:nvSpPr>
          <p:cNvPr id="5" name="Inhaltsplatzhalter 2">
            <a:extLst>
              <a:ext uri="{FF2B5EF4-FFF2-40B4-BE49-F238E27FC236}">
                <a16:creationId xmlns:a16="http://schemas.microsoft.com/office/drawing/2014/main" id="{E6A45830-376A-4A9B-B984-36174C434BC8}"/>
              </a:ext>
            </a:extLst>
          </p:cNvPr>
          <p:cNvSpPr>
            <a:spLocks noGrp="1"/>
          </p:cNvSpPr>
          <p:nvPr>
            <p:ph idx="1" hasCustomPrompt="1"/>
          </p:nvPr>
        </p:nvSpPr>
        <p:spPr>
          <a:xfrm>
            <a:off x="654205" y="1778924"/>
            <a:ext cx="10297330" cy="4289367"/>
          </a:xfrm>
        </p:spPr>
        <p:txBody>
          <a:bodyPr/>
          <a:lstStyle>
            <a:lvl1pPr marL="0" indent="0">
              <a:buNone/>
              <a:defRPr sz="2000">
                <a:solidFill>
                  <a:schemeClr val="tx1">
                    <a:lumMod val="50000"/>
                    <a:lumOff val="50000"/>
                  </a:schemeClr>
                </a:solidFill>
                <a:latin typeface="Arial Nova Light" panose="020B0304020202020204" pitchFamily="34" charset="0"/>
              </a:defRPr>
            </a:lvl1pPr>
            <a:lvl2pPr marL="457200" indent="0">
              <a:buNone/>
              <a:defRPr sz="2000">
                <a:latin typeface="Arial Nova Light" panose="020B0304020202020204" pitchFamily="34" charset="0"/>
              </a:defRPr>
            </a:lvl2pPr>
            <a:lvl3pPr>
              <a:defRPr sz="2400">
                <a:latin typeface="Arial Nova Light" panose="020B0304020202020204" pitchFamily="34" charset="0"/>
              </a:defRPr>
            </a:lvl3pPr>
            <a:lvl4pPr>
              <a:defRPr sz="2000">
                <a:latin typeface="Arial Nova Light" panose="020B0304020202020204" pitchFamily="34" charset="0"/>
              </a:defRPr>
            </a:lvl4pPr>
            <a:lvl5pPr>
              <a:defRPr sz="2000">
                <a:latin typeface="Arial Nova Light" panose="020B0304020202020204" pitchFamily="34" charset="0"/>
              </a:defRPr>
            </a:lvl5pPr>
            <a:lvl6pPr>
              <a:defRPr sz="2000"/>
            </a:lvl6pPr>
            <a:lvl7pPr>
              <a:defRPr sz="2000"/>
            </a:lvl7pPr>
            <a:lvl8pPr>
              <a:defRPr sz="2000"/>
            </a:lvl8pPr>
            <a:lvl9pPr>
              <a:defRPr sz="2000"/>
            </a:lvl9pPr>
          </a:lstStyle>
          <a:p>
            <a:pPr lvl="0"/>
            <a:r>
              <a:rPr lang="de-DE" dirty="0"/>
              <a:t>Content </a:t>
            </a:r>
            <a:r>
              <a:rPr lang="de-DE" dirty="0" err="1"/>
              <a:t>Lorem</a:t>
            </a:r>
            <a:r>
              <a:rPr lang="de-DE" dirty="0"/>
              <a:t> Ipsum</a:t>
            </a:r>
          </a:p>
        </p:txBody>
      </p:sp>
      <p:sp>
        <p:nvSpPr>
          <p:cNvPr id="6" name="Foliennummernplatzhalter 6">
            <a:extLst>
              <a:ext uri="{FF2B5EF4-FFF2-40B4-BE49-F238E27FC236}">
                <a16:creationId xmlns:a16="http://schemas.microsoft.com/office/drawing/2014/main" id="{6CAF5AB2-524B-40F0-8FE3-4DD64A2222BD}"/>
              </a:ext>
            </a:extLst>
          </p:cNvPr>
          <p:cNvSpPr txBox="1">
            <a:spLocks/>
          </p:cNvSpPr>
          <p:nvPr userDrawn="1"/>
        </p:nvSpPr>
        <p:spPr>
          <a:xfrm>
            <a:off x="689952" y="6280029"/>
            <a:ext cx="525087" cy="330792"/>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1923AEB-9A3B-4D0D-A63A-E00BD6EB4706}" type="slidenum">
              <a:rPr lang="de-DE" baseline="0" smtClean="0">
                <a:solidFill>
                  <a:schemeClr val="tx1">
                    <a:lumMod val="50000"/>
                    <a:lumOff val="50000"/>
                  </a:schemeClr>
                </a:solidFill>
                <a:latin typeface="Arial Nova" panose="020B0504020202020204" pitchFamily="34" charset="0"/>
              </a:rPr>
              <a:pPr algn="l"/>
              <a:t>‹Nr.›</a:t>
            </a:fld>
            <a:endParaRPr lang="de-DE" baseline="0" dirty="0">
              <a:solidFill>
                <a:schemeClr val="tx1">
                  <a:lumMod val="50000"/>
                  <a:lumOff val="50000"/>
                </a:schemeClr>
              </a:solidFill>
              <a:latin typeface="Arial Nova" panose="020B0504020202020204" pitchFamily="34" charset="0"/>
            </a:endParaRPr>
          </a:p>
        </p:txBody>
      </p:sp>
    </p:spTree>
    <p:extLst>
      <p:ext uri="{BB962C8B-B14F-4D97-AF65-F5344CB8AC3E}">
        <p14:creationId xmlns:p14="http://schemas.microsoft.com/office/powerpoint/2010/main" val="631603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5.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15C934F-97C4-42CD-BCED-3AD5DF97394A}"/>
              </a:ext>
            </a:extLst>
          </p:cNvPr>
          <p:cNvSpPr>
            <a:spLocks noGrp="1"/>
          </p:cNvSpPr>
          <p:nvPr>
            <p:ph type="title"/>
          </p:nvPr>
        </p:nvSpPr>
        <p:spPr>
          <a:xfrm>
            <a:off x="658813" y="175345"/>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704FF9EC-2F2C-44FD-B179-52DE009E8B86}"/>
              </a:ext>
            </a:extLst>
          </p:cNvPr>
          <p:cNvSpPr>
            <a:spLocks noGrp="1"/>
          </p:cNvSpPr>
          <p:nvPr>
            <p:ph type="body" idx="1"/>
          </p:nvPr>
        </p:nvSpPr>
        <p:spPr>
          <a:xfrm>
            <a:off x="658813" y="1825625"/>
            <a:ext cx="10550525"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8E588C56-B9DF-4620-B525-82790A956D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1B87D6-59B0-413B-A104-E25D420936CF}" type="datetimeFigureOut">
              <a:rPr lang="de-DE" smtClean="0"/>
              <a:t>10.03.2025</a:t>
            </a:fld>
            <a:endParaRPr lang="de-DE"/>
          </a:p>
        </p:txBody>
      </p:sp>
      <p:sp>
        <p:nvSpPr>
          <p:cNvPr id="5" name="Fußzeilenplatzhalter 4">
            <a:extLst>
              <a:ext uri="{FF2B5EF4-FFF2-40B4-BE49-F238E27FC236}">
                <a16:creationId xmlns:a16="http://schemas.microsoft.com/office/drawing/2014/main" id="{269B9F60-0E91-4A42-A18B-D2B59877A6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9E5BB79B-C5C8-40BD-9BA9-2789FD7D8AC3}"/>
              </a:ext>
            </a:extLst>
          </p:cNvPr>
          <p:cNvSpPr>
            <a:spLocks noGrp="1"/>
          </p:cNvSpPr>
          <p:nvPr>
            <p:ph type="sldNum" sz="quarter" idx="4"/>
          </p:nvPr>
        </p:nvSpPr>
        <p:spPr>
          <a:xfrm>
            <a:off x="8610600" y="6356350"/>
            <a:ext cx="259873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923AEB-9A3B-4D0D-A63A-E00BD6EB4706}" type="slidenum">
              <a:rPr lang="de-DE" smtClean="0"/>
              <a:t>‹Nr.›</a:t>
            </a:fld>
            <a:endParaRPr lang="de-DE"/>
          </a:p>
        </p:txBody>
      </p:sp>
    </p:spTree>
    <p:extLst>
      <p:ext uri="{BB962C8B-B14F-4D97-AF65-F5344CB8AC3E}">
        <p14:creationId xmlns:p14="http://schemas.microsoft.com/office/powerpoint/2010/main" val="1452005833"/>
      </p:ext>
    </p:extLst>
  </p:cSld>
  <p:clrMap bg1="lt1" tx1="dk1" bg2="lt2" tx2="dk2" accent1="accent1" accent2="accent2" accent3="accent3" accent4="accent4" accent5="accent5" accent6="accent6" hlink="hlink" folHlink="folHlink"/>
  <p:sldLayoutIdLst>
    <p:sldLayoutId id="2147483681" r:id="rId1"/>
    <p:sldLayoutId id="2147483684" r:id="rId2"/>
    <p:sldLayoutId id="2147483682" r:id="rId3"/>
    <p:sldLayoutId id="2147483678" r:id="rId4"/>
    <p:sldLayoutId id="2147483680" r:id="rId5"/>
    <p:sldLayoutId id="2147483685" r:id="rId6"/>
    <p:sldLayoutId id="2147483650" r:id="rId7"/>
    <p:sldLayoutId id="2147483655" r:id="rId8"/>
    <p:sldLayoutId id="2147483677" r:id="rId9"/>
    <p:sldLayoutId id="2147483676" r:id="rId10"/>
    <p:sldLayoutId id="2147483656" r:id="rId11"/>
    <p:sldLayoutId id="2147483657" r:id="rId12"/>
    <p:sldLayoutId id="2147483686" r:id="rId13"/>
    <p:sldLayoutId id="2147483659" r:id="rId14"/>
    <p:sldLayoutId id="2147483692" r:id="rId15"/>
    <p:sldLayoutId id="2147483693" r:id="rId16"/>
  </p:sldLayoutIdLst>
  <p:txStyles>
    <p:titleStyle>
      <a:lvl1pPr algn="l" defTabSz="914400" rtl="0" eaLnBrk="1" latinLnBrk="0" hangingPunct="1">
        <a:lnSpc>
          <a:spcPct val="90000"/>
        </a:lnSpc>
        <a:spcBef>
          <a:spcPct val="0"/>
        </a:spcBef>
        <a:buNone/>
        <a:defRPr sz="3400" kern="1200">
          <a:solidFill>
            <a:schemeClr val="tx1">
              <a:lumMod val="50000"/>
              <a:lumOff val="50000"/>
            </a:schemeClr>
          </a:solidFill>
          <a:latin typeface="Arial Nova" panose="020B05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18" userDrawn="1">
          <p15:clr>
            <a:srgbClr val="F26B43"/>
          </p15:clr>
        </p15:guide>
        <p15:guide id="2" pos="415" userDrawn="1">
          <p15:clr>
            <a:srgbClr val="F26B43"/>
          </p15:clr>
        </p15:guide>
        <p15:guide id="3" pos="706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15C934F-97C4-42CD-BCED-3AD5DF97394A}"/>
              </a:ext>
            </a:extLst>
          </p:cNvPr>
          <p:cNvSpPr>
            <a:spLocks noGrp="1"/>
          </p:cNvSpPr>
          <p:nvPr>
            <p:ph type="title"/>
          </p:nvPr>
        </p:nvSpPr>
        <p:spPr>
          <a:xfrm>
            <a:off x="658813" y="175345"/>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704FF9EC-2F2C-44FD-B179-52DE009E8B86}"/>
              </a:ext>
            </a:extLst>
          </p:cNvPr>
          <p:cNvSpPr>
            <a:spLocks noGrp="1"/>
          </p:cNvSpPr>
          <p:nvPr>
            <p:ph type="body" idx="1"/>
          </p:nvPr>
        </p:nvSpPr>
        <p:spPr>
          <a:xfrm>
            <a:off x="658813" y="1825625"/>
            <a:ext cx="10550525"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8E588C56-B9DF-4620-B525-82790A956D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41DF9E0-8FA0-4DB5-9925-A1064B4F0517}" type="datetime1">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10.03.2025</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ußzeilenplatzhalter 4">
            <a:extLst>
              <a:ext uri="{FF2B5EF4-FFF2-40B4-BE49-F238E27FC236}">
                <a16:creationId xmlns:a16="http://schemas.microsoft.com/office/drawing/2014/main" id="{269B9F60-0E91-4A42-A18B-D2B59877A6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liennummernplatzhalter 5">
            <a:extLst>
              <a:ext uri="{FF2B5EF4-FFF2-40B4-BE49-F238E27FC236}">
                <a16:creationId xmlns:a16="http://schemas.microsoft.com/office/drawing/2014/main" id="{9E5BB79B-C5C8-40BD-9BA9-2789FD7D8AC3}"/>
              </a:ext>
            </a:extLst>
          </p:cNvPr>
          <p:cNvSpPr>
            <a:spLocks noGrp="1"/>
          </p:cNvSpPr>
          <p:nvPr>
            <p:ph type="sldNum" sz="quarter" idx="4"/>
          </p:nvPr>
        </p:nvSpPr>
        <p:spPr>
          <a:xfrm>
            <a:off x="8610600" y="6356350"/>
            <a:ext cx="2598738"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0987492"/>
      </p:ext>
    </p:extLst>
  </p:cSld>
  <p:clrMap bg1="lt1" tx1="dk1" bg2="lt2" tx2="dk2" accent1="accent1" accent2="accent2" accent3="accent3" accent4="accent4" accent5="accent5" accent6="accent6" hlink="hlink" folHlink="folHlink"/>
  <p:sldLayoutIdLst>
    <p:sldLayoutId id="2147483691" r:id="rId1"/>
  </p:sldLayoutIdLst>
  <p:hf sldNum="0" hdr="0" ftr="0" dt="0"/>
  <p:txStyles>
    <p:titleStyle>
      <a:lvl1pPr algn="l" defTabSz="914400" rtl="0" eaLnBrk="1" latinLnBrk="0" hangingPunct="1">
        <a:lnSpc>
          <a:spcPct val="90000"/>
        </a:lnSpc>
        <a:spcBef>
          <a:spcPct val="0"/>
        </a:spcBef>
        <a:buNone/>
        <a:defRPr sz="3400" kern="1200">
          <a:solidFill>
            <a:schemeClr val="tx1">
              <a:lumMod val="50000"/>
              <a:lumOff val="50000"/>
            </a:schemeClr>
          </a:solidFill>
          <a:latin typeface="Arial Nova" panose="020B05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18">
          <p15:clr>
            <a:srgbClr val="F26B43"/>
          </p15:clr>
        </p15:guide>
        <p15:guide id="2" pos="415">
          <p15:clr>
            <a:srgbClr val="F26B43"/>
          </p15:clr>
        </p15:guide>
        <p15:guide id="3" pos="706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15C934F-97C4-42CD-BCED-3AD5DF97394A}"/>
              </a:ext>
            </a:extLst>
          </p:cNvPr>
          <p:cNvSpPr>
            <a:spLocks noGrp="1"/>
          </p:cNvSpPr>
          <p:nvPr>
            <p:ph type="title"/>
          </p:nvPr>
        </p:nvSpPr>
        <p:spPr>
          <a:xfrm>
            <a:off x="658813" y="175345"/>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704FF9EC-2F2C-44FD-B179-52DE009E8B86}"/>
              </a:ext>
            </a:extLst>
          </p:cNvPr>
          <p:cNvSpPr>
            <a:spLocks noGrp="1"/>
          </p:cNvSpPr>
          <p:nvPr>
            <p:ph type="body" idx="1"/>
          </p:nvPr>
        </p:nvSpPr>
        <p:spPr>
          <a:xfrm>
            <a:off x="658813" y="1825625"/>
            <a:ext cx="10550525"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8E588C56-B9DF-4620-B525-82790A956D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41DF9E0-8FA0-4DB5-9925-A1064B4F0517}" type="datetime1">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10.03.2025</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ußzeilenplatzhalter 4">
            <a:extLst>
              <a:ext uri="{FF2B5EF4-FFF2-40B4-BE49-F238E27FC236}">
                <a16:creationId xmlns:a16="http://schemas.microsoft.com/office/drawing/2014/main" id="{269B9F60-0E91-4A42-A18B-D2B59877A6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liennummernplatzhalter 5">
            <a:extLst>
              <a:ext uri="{FF2B5EF4-FFF2-40B4-BE49-F238E27FC236}">
                <a16:creationId xmlns:a16="http://schemas.microsoft.com/office/drawing/2014/main" id="{9E5BB79B-C5C8-40BD-9BA9-2789FD7D8AC3}"/>
              </a:ext>
            </a:extLst>
          </p:cNvPr>
          <p:cNvSpPr>
            <a:spLocks noGrp="1"/>
          </p:cNvSpPr>
          <p:nvPr>
            <p:ph type="sldNum" sz="quarter" idx="4"/>
          </p:nvPr>
        </p:nvSpPr>
        <p:spPr>
          <a:xfrm>
            <a:off x="8610600" y="6356350"/>
            <a:ext cx="2598738"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1012682"/>
      </p:ext>
    </p:extLst>
  </p:cSld>
  <p:clrMap bg1="lt1" tx1="dk1" bg2="lt2" tx2="dk2" accent1="accent1" accent2="accent2" accent3="accent3" accent4="accent4" accent5="accent5" accent6="accent6" hlink="hlink" folHlink="folHlink"/>
  <p:sldLayoutIdLst>
    <p:sldLayoutId id="2147483689" r:id="rId1"/>
  </p:sldLayoutIdLst>
  <p:hf sldNum="0" hdr="0" ftr="0" dt="0"/>
  <p:txStyles>
    <p:titleStyle>
      <a:lvl1pPr algn="l" defTabSz="914400" rtl="0" eaLnBrk="1" latinLnBrk="0" hangingPunct="1">
        <a:lnSpc>
          <a:spcPct val="90000"/>
        </a:lnSpc>
        <a:spcBef>
          <a:spcPct val="0"/>
        </a:spcBef>
        <a:buNone/>
        <a:defRPr sz="3400" kern="1200">
          <a:solidFill>
            <a:schemeClr val="tx1">
              <a:lumMod val="50000"/>
              <a:lumOff val="50000"/>
            </a:schemeClr>
          </a:solidFill>
          <a:latin typeface="Arial Nova" panose="020B05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18">
          <p15:clr>
            <a:srgbClr val="F26B43"/>
          </p15:clr>
        </p15:guide>
        <p15:guide id="2" pos="415">
          <p15:clr>
            <a:srgbClr val="F26B43"/>
          </p15:clr>
        </p15:guide>
        <p15:guide id="3" pos="706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15C934F-97C4-42CD-BCED-3AD5DF9739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704FF9EC-2F2C-44FD-B179-52DE009E8B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E588C56-B9DF-4620-B525-82790A956D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F1B87D6-59B0-413B-A104-E25D420936CF}" type="datetimeFigureOut">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10.03.2025</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ußzeilenplatzhalter 4">
            <a:extLst>
              <a:ext uri="{FF2B5EF4-FFF2-40B4-BE49-F238E27FC236}">
                <a16:creationId xmlns:a16="http://schemas.microsoft.com/office/drawing/2014/main" id="{269B9F60-0E91-4A42-A18B-D2B59877A6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liennummernplatzhalter 5">
            <a:extLst>
              <a:ext uri="{FF2B5EF4-FFF2-40B4-BE49-F238E27FC236}">
                <a16:creationId xmlns:a16="http://schemas.microsoft.com/office/drawing/2014/main" id="{9E5BB79B-C5C8-40BD-9BA9-2789FD7D8A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11923AEB-9A3B-4D0D-A63A-E00BD6EB4706}"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‹Nr.›</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9878951"/>
      </p:ext>
    </p:extLst>
  </p:cSld>
  <p:clrMap bg1="lt1" tx1="dk1" bg2="lt2" tx2="dk2" accent1="accent1" accent2="accent2" accent3="accent3" accent4="accent4" accent5="accent5" accent6="accent6" hlink="hlink" folHlink="folHlink"/>
  <p:sldLayoutIdLst>
    <p:sldLayoutId id="214748368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355F8E4D-3131-4900-9727-C8BE55DCFA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E3B9A9EE-B676-41C3-BA1F-D7D37A1F1F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95F7852-0143-45D9-B14E-E7ABD81862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946762-0F30-4181-B9BC-D323F2B6C32C}" type="datetimeFigureOut">
              <a:rPr lang="de-DE" smtClean="0"/>
              <a:t>10.03.2025</a:t>
            </a:fld>
            <a:endParaRPr lang="de-DE"/>
          </a:p>
        </p:txBody>
      </p:sp>
      <p:sp>
        <p:nvSpPr>
          <p:cNvPr id="5" name="Fußzeilenplatzhalter 4">
            <a:extLst>
              <a:ext uri="{FF2B5EF4-FFF2-40B4-BE49-F238E27FC236}">
                <a16:creationId xmlns:a16="http://schemas.microsoft.com/office/drawing/2014/main" id="{819AEAB1-809B-4802-BE90-671BE7BD5E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65E5ECB3-4430-4726-9253-2A76E22B5C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67D633-FFBD-42B0-B6D7-6E5B9C3E4E0B}" type="slidenum">
              <a:rPr lang="de-DE" smtClean="0"/>
              <a:t>‹Nr.›</a:t>
            </a:fld>
            <a:endParaRPr lang="de-DE"/>
          </a:p>
        </p:txBody>
      </p:sp>
    </p:spTree>
    <p:extLst>
      <p:ext uri="{BB962C8B-B14F-4D97-AF65-F5344CB8AC3E}">
        <p14:creationId xmlns:p14="http://schemas.microsoft.com/office/powerpoint/2010/main" val="27482190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hyperlink" Target="https://dechema.de/Studentenpreise.html" TargetMode="Externa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hyperlink" Target="https://dechema.de/Gremien_intern.html" TargetMode="External"/><Relationship Id="rId2" Type="http://schemas.openxmlformats.org/officeDocument/2006/relationships/hyperlink" Target="https://dechema.de/gremien.html" TargetMode="Externa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hyperlink" Target="https://dechemax.de/Sponsoring.html" TargetMode="External"/><Relationship Id="rId2" Type="http://schemas.openxmlformats.org/officeDocument/2006/relationships/notesSlide" Target="../notesSlides/notesSlide1.xml"/><Relationship Id="rId1" Type="http://schemas.openxmlformats.org/officeDocument/2006/relationships/slideLayout" Target="../slideLayouts/slideLayout16.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http://amxe.net/qp1sq8qr/s_t0w058iv/files/MPIKoFo_180126_SCHUETH_003hochkant_c_FrankVinken-MPIfuerKohlenforschung650x728px.jpg" TargetMode="Externa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http://amxe.net/qp1sq8qr/s_t0w058iv/files/PM4PeterSeeberger2022JPEG.jpg" TargetMode="External"/><Relationship Id="rId5" Type="http://schemas.openxmlformats.org/officeDocument/2006/relationships/image" Target="../media/image21.png"/><Relationship Id="rId4" Type="http://schemas.openxmlformats.org/officeDocument/2006/relationships/image" Target="http://amxe.net/qp1sq8qr/s_t0w058iv/files/PM3Seidensticker_copyrightthomasseidensticker650x728px.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27101C-F511-4C9F-BFDF-ECBF9222674C}"/>
              </a:ext>
            </a:extLst>
          </p:cNvPr>
          <p:cNvSpPr>
            <a:spLocks noGrp="1"/>
          </p:cNvSpPr>
          <p:nvPr>
            <p:ph type="title"/>
          </p:nvPr>
        </p:nvSpPr>
        <p:spPr>
          <a:xfrm>
            <a:off x="947335" y="2481350"/>
            <a:ext cx="10297330" cy="947650"/>
          </a:xfrm>
        </p:spPr>
        <p:txBody>
          <a:bodyPr/>
          <a:lstStyle/>
          <a:p>
            <a:pPr algn="ctr"/>
            <a:r>
              <a:rPr lang="de-DE" dirty="0"/>
              <a:t>Neues aus der DECHEMA</a:t>
            </a:r>
          </a:p>
        </p:txBody>
      </p:sp>
      <p:sp>
        <p:nvSpPr>
          <p:cNvPr id="3" name="Textfeld 2">
            <a:extLst>
              <a:ext uri="{FF2B5EF4-FFF2-40B4-BE49-F238E27FC236}">
                <a16:creationId xmlns:a16="http://schemas.microsoft.com/office/drawing/2014/main" id="{3881ECD0-ABED-4DBB-8EA5-5315560CE4BB}"/>
              </a:ext>
            </a:extLst>
          </p:cNvPr>
          <p:cNvSpPr txBox="1"/>
          <p:nvPr/>
        </p:nvSpPr>
        <p:spPr>
          <a:xfrm>
            <a:off x="302697" y="6230533"/>
            <a:ext cx="2276585" cy="369332"/>
          </a:xfrm>
          <a:prstGeom prst="rect">
            <a:avLst/>
          </a:prstGeom>
          <a:noFill/>
        </p:spPr>
        <p:txBody>
          <a:bodyPr wrap="none" rtlCol="0">
            <a:spAutoFit/>
          </a:bodyPr>
          <a:lstStyle/>
          <a:p>
            <a:r>
              <a:rPr lang="de-DE" dirty="0">
                <a:solidFill>
                  <a:schemeClr val="tx1">
                    <a:lumMod val="50000"/>
                    <a:lumOff val="50000"/>
                  </a:schemeClr>
                </a:solidFill>
                <a:latin typeface="Arial Nova Light" panose="020B0304020202020204" pitchFamily="34" charset="0"/>
              </a:rPr>
              <a:t>Stand 10. März 2025</a:t>
            </a:r>
          </a:p>
        </p:txBody>
      </p:sp>
    </p:spTree>
    <p:extLst>
      <p:ext uri="{BB962C8B-B14F-4D97-AF65-F5344CB8AC3E}">
        <p14:creationId xmlns:p14="http://schemas.microsoft.com/office/powerpoint/2010/main" val="37428651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818516-4C0B-325D-C5B5-215C2A792E56}"/>
            </a:ext>
          </a:extLst>
        </p:cNvPr>
        <p:cNvGrpSpPr/>
        <p:nvPr/>
      </p:nvGrpSpPr>
      <p:grpSpPr>
        <a:xfrm>
          <a:off x="0" y="0"/>
          <a:ext cx="0" cy="0"/>
          <a:chOff x="0" y="0"/>
          <a:chExt cx="0" cy="0"/>
        </a:xfrm>
      </p:grpSpPr>
      <p:sp>
        <p:nvSpPr>
          <p:cNvPr id="2" name="Inhaltsplatzhalter 1">
            <a:extLst>
              <a:ext uri="{FF2B5EF4-FFF2-40B4-BE49-F238E27FC236}">
                <a16:creationId xmlns:a16="http://schemas.microsoft.com/office/drawing/2014/main" id="{F8A40356-CEFC-1175-029E-FF606EDF7182}"/>
              </a:ext>
            </a:extLst>
          </p:cNvPr>
          <p:cNvSpPr>
            <a:spLocks noGrp="1"/>
          </p:cNvSpPr>
          <p:nvPr>
            <p:ph idx="1"/>
          </p:nvPr>
        </p:nvSpPr>
        <p:spPr>
          <a:xfrm>
            <a:off x="654205" y="1380566"/>
            <a:ext cx="10297330" cy="5036860"/>
          </a:xfrm>
        </p:spPr>
        <p:txBody>
          <a:bodyPr>
            <a:normAutofit fontScale="92500"/>
          </a:bodyPr>
          <a:lstStyle/>
          <a:p>
            <a:pPr>
              <a:lnSpc>
                <a:spcPct val="120000"/>
              </a:lnSpc>
              <a:spcBef>
                <a:spcPts val="600"/>
              </a:spcBef>
            </a:pPr>
            <a:r>
              <a:rPr lang="de-DE" sz="1600" b="1" dirty="0"/>
              <a:t>Preis des Zukunftsforums Biotechnologie 2025</a:t>
            </a:r>
            <a:endParaRPr lang="de-DE" sz="1600" dirty="0"/>
          </a:p>
          <a:p>
            <a:pPr marL="285750" indent="-285750">
              <a:lnSpc>
                <a:spcPct val="120000"/>
              </a:lnSpc>
              <a:spcBef>
                <a:spcPts val="600"/>
              </a:spcBef>
              <a:buFont typeface="Arial" panose="020B0604020202020204" pitchFamily="34" charset="0"/>
              <a:buChar char="•"/>
            </a:pPr>
            <a:r>
              <a:rPr lang="de-DE" sz="1600" dirty="0"/>
              <a:t>herausragender interdisziplinärer Forschungsbeitrag zur Biotechnologie im Rahmen einer studentischen Abschlussarbeit</a:t>
            </a:r>
          </a:p>
          <a:p>
            <a:pPr>
              <a:lnSpc>
                <a:spcPct val="120000"/>
              </a:lnSpc>
              <a:spcBef>
                <a:spcPts val="600"/>
              </a:spcBef>
            </a:pPr>
            <a:r>
              <a:rPr lang="de-DE" sz="1600" dirty="0"/>
              <a:t>Bewerbungen können bis zum </a:t>
            </a:r>
            <a:r>
              <a:rPr lang="de-DE" sz="1600" b="1" dirty="0"/>
              <a:t>31. März 2025 </a:t>
            </a:r>
            <a:r>
              <a:rPr lang="de-DE" sz="1600" dirty="0"/>
              <a:t>online unter www.dechema.de/zfpreis eingereicht werden.</a:t>
            </a:r>
          </a:p>
          <a:p>
            <a:pPr>
              <a:lnSpc>
                <a:spcPct val="120000"/>
              </a:lnSpc>
              <a:spcBef>
                <a:spcPts val="600"/>
              </a:spcBef>
            </a:pPr>
            <a:endParaRPr lang="de-DE" sz="1600" b="1" dirty="0"/>
          </a:p>
          <a:p>
            <a:pPr>
              <a:lnSpc>
                <a:spcPct val="120000"/>
              </a:lnSpc>
              <a:spcBef>
                <a:spcPts val="600"/>
              </a:spcBef>
            </a:pPr>
            <a:r>
              <a:rPr lang="de-DE" sz="1600" b="1" dirty="0"/>
              <a:t>Bioinformatik-Dissertationspreis</a:t>
            </a:r>
          </a:p>
          <a:p>
            <a:pPr marL="342900" indent="-342900">
              <a:lnSpc>
                <a:spcPct val="120000"/>
              </a:lnSpc>
              <a:spcBef>
                <a:spcPts val="600"/>
              </a:spcBef>
              <a:buFont typeface="Arial" panose="020B0604020202020204" pitchFamily="34" charset="0"/>
              <a:buChar char="•"/>
            </a:pPr>
            <a:r>
              <a:rPr lang="de-DE" sz="1600" dirty="0"/>
              <a:t>Für herausragende Dissertationen im Bereich Bioinformatik</a:t>
            </a:r>
          </a:p>
          <a:p>
            <a:pPr marL="342900" indent="-342900">
              <a:lnSpc>
                <a:spcPct val="120000"/>
              </a:lnSpc>
              <a:spcBef>
                <a:spcPts val="600"/>
              </a:spcBef>
              <a:buFont typeface="Arial" panose="020B0604020202020204" pitchFamily="34" charset="0"/>
              <a:buChar char="•"/>
            </a:pPr>
            <a:r>
              <a:rPr lang="de-DE" sz="1600" dirty="0"/>
              <a:t>Mit 1.000 Euro dotiert</a:t>
            </a:r>
          </a:p>
          <a:p>
            <a:pPr>
              <a:lnSpc>
                <a:spcPct val="120000"/>
              </a:lnSpc>
              <a:spcBef>
                <a:spcPts val="600"/>
              </a:spcBef>
            </a:pPr>
            <a:r>
              <a:rPr lang="de-DE" sz="1600" dirty="0"/>
              <a:t>Vorschläge durch die Dissertationsbetreuenden bis </a:t>
            </a:r>
            <a:r>
              <a:rPr lang="de-DE" sz="1600" b="1" dirty="0"/>
              <a:t>31. März 2025 </a:t>
            </a:r>
            <a:r>
              <a:rPr lang="de-DE" sz="1600" dirty="0"/>
              <a:t>unter https://www.bioinformatik.de/fachgruppe/dissertationspreis/</a:t>
            </a:r>
          </a:p>
          <a:p>
            <a:endParaRPr lang="de-DE" sz="1600" b="1" dirty="0"/>
          </a:p>
          <a:p>
            <a:r>
              <a:rPr lang="de-DE" sz="1600" b="1" dirty="0"/>
              <a:t>DECHEMA-Studierendenpreise</a:t>
            </a:r>
          </a:p>
          <a:p>
            <a:pPr marL="285750" indent="-285750">
              <a:buFont typeface="Arial" panose="020B0604020202020204" pitchFamily="34" charset="0"/>
              <a:buChar char="•"/>
            </a:pPr>
            <a:r>
              <a:rPr lang="de-DE" sz="1600" dirty="0"/>
              <a:t>Herausragende Masterarbeiten in Technischer Chemie, Verfahrenstechnik oder Biotechnologie</a:t>
            </a:r>
          </a:p>
          <a:p>
            <a:pPr marL="285750" indent="-285750">
              <a:buFont typeface="Arial" panose="020B0604020202020204" pitchFamily="34" charset="0"/>
              <a:buChar char="•"/>
            </a:pPr>
            <a:r>
              <a:rPr lang="de-DE" sz="1600" dirty="0"/>
              <a:t>Je 500 Euro plus eine Tagungsteilnahme nach Wahl</a:t>
            </a:r>
          </a:p>
          <a:p>
            <a:r>
              <a:rPr lang="de-DE" sz="1600" dirty="0"/>
              <a:t>Vorschläge durch betreuende </a:t>
            </a:r>
            <a:r>
              <a:rPr lang="de-DE" sz="1600" dirty="0" err="1"/>
              <a:t>Hochschullehrer:innen</a:t>
            </a:r>
            <a:r>
              <a:rPr lang="de-DE" sz="1600" dirty="0"/>
              <a:t> bis </a:t>
            </a:r>
            <a:r>
              <a:rPr lang="de-DE" sz="1600" b="1" dirty="0"/>
              <a:t>31. Mai 2025 </a:t>
            </a:r>
            <a:r>
              <a:rPr lang="de-DE" sz="1600" dirty="0"/>
              <a:t>unter </a:t>
            </a:r>
            <a:r>
              <a:rPr lang="de-DE" sz="1600" dirty="0">
                <a:hlinkClick r:id="rId2"/>
              </a:rPr>
              <a:t>https://dechema.de/Studentenpreise.html</a:t>
            </a:r>
            <a:r>
              <a:rPr lang="de-DE" sz="1600" dirty="0"/>
              <a:t> </a:t>
            </a:r>
          </a:p>
          <a:p>
            <a:endParaRPr lang="de-DE" sz="1600" dirty="0"/>
          </a:p>
        </p:txBody>
      </p:sp>
      <p:sp>
        <p:nvSpPr>
          <p:cNvPr id="3" name="Titel 2">
            <a:extLst>
              <a:ext uri="{FF2B5EF4-FFF2-40B4-BE49-F238E27FC236}">
                <a16:creationId xmlns:a16="http://schemas.microsoft.com/office/drawing/2014/main" id="{CA54C2EE-059C-7DE6-3AF9-47DF825BC5B1}"/>
              </a:ext>
            </a:extLst>
          </p:cNvPr>
          <p:cNvSpPr>
            <a:spLocks noGrp="1"/>
          </p:cNvSpPr>
          <p:nvPr>
            <p:ph type="title"/>
          </p:nvPr>
        </p:nvSpPr>
        <p:spPr/>
        <p:txBody>
          <a:bodyPr/>
          <a:lstStyle/>
          <a:p>
            <a:r>
              <a:rPr lang="de-DE" dirty="0"/>
              <a:t>Offene Ausschreibungen</a:t>
            </a:r>
          </a:p>
        </p:txBody>
      </p:sp>
    </p:spTree>
    <p:extLst>
      <p:ext uri="{BB962C8B-B14F-4D97-AF65-F5344CB8AC3E}">
        <p14:creationId xmlns:p14="http://schemas.microsoft.com/office/powerpoint/2010/main" val="2507406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CE555CE-5319-D9A2-B200-8CA5237DDDF7}"/>
              </a:ext>
            </a:extLst>
          </p:cNvPr>
          <p:cNvSpPr>
            <a:spLocks noGrp="1"/>
          </p:cNvSpPr>
          <p:nvPr>
            <p:ph idx="1"/>
          </p:nvPr>
        </p:nvSpPr>
        <p:spPr/>
        <p:txBody>
          <a:bodyPr>
            <a:normAutofit/>
          </a:bodyPr>
          <a:lstStyle/>
          <a:p>
            <a:pPr marL="285750" indent="-285750">
              <a:lnSpc>
                <a:spcPct val="120000"/>
              </a:lnSpc>
              <a:spcBef>
                <a:spcPts val="600"/>
              </a:spcBef>
              <a:buFont typeface="Arial" panose="020B0604020202020204" pitchFamily="34" charset="0"/>
              <a:buChar char="•"/>
            </a:pPr>
            <a:r>
              <a:rPr lang="de-DE" dirty="0" err="1">
                <a:effectLst/>
                <a:ea typeface="Times New Roman" panose="02020603050405020304" pitchFamily="18" charset="0"/>
                <a:cs typeface="Arial" panose="020B0604020202020204" pitchFamily="34" charset="0"/>
              </a:rPr>
              <a:t>Nachwuchswissenschaftler:innen</a:t>
            </a:r>
            <a:r>
              <a:rPr lang="de-DE" dirty="0">
                <a:effectLst/>
                <a:ea typeface="Times New Roman" panose="02020603050405020304" pitchFamily="18" charset="0"/>
                <a:cs typeface="Arial" panose="020B0604020202020204" pitchFamily="34" charset="0"/>
              </a:rPr>
              <a:t> an Hochschulen und außeruniversitären Forschungseinrichtungen </a:t>
            </a:r>
          </a:p>
          <a:p>
            <a:pPr marL="285750" indent="-285750">
              <a:lnSpc>
                <a:spcPct val="120000"/>
              </a:lnSpc>
              <a:spcBef>
                <a:spcPts val="600"/>
              </a:spcBef>
              <a:buFont typeface="Arial" panose="020B0604020202020204" pitchFamily="34" charset="0"/>
              <a:buChar char="•"/>
            </a:pPr>
            <a:r>
              <a:rPr lang="de-DE" dirty="0">
                <a:effectLst/>
                <a:ea typeface="Times New Roman" panose="02020603050405020304" pitchFamily="18" charset="0"/>
                <a:cs typeface="Arial" panose="020B0604020202020204" pitchFamily="34" charset="0"/>
              </a:rPr>
              <a:t>Vergabe von Reisestipendien zur Teilnahme an wissenschaftlichen Veranstaltungen, bei denen die Forschenden ihre Ergebnisse präsentieren</a:t>
            </a:r>
          </a:p>
          <a:p>
            <a:pPr>
              <a:lnSpc>
                <a:spcPct val="120000"/>
              </a:lnSpc>
              <a:spcBef>
                <a:spcPts val="600"/>
              </a:spcBef>
            </a:pPr>
            <a:r>
              <a:rPr lang="de-DE" dirty="0"/>
              <a:t>Einreichungsschluss jeweils 15. März, 15. Juni, 15. September und 10. Dezember des Jahres</a:t>
            </a:r>
          </a:p>
          <a:p>
            <a:endParaRPr lang="de-DE" sz="1600" dirty="0"/>
          </a:p>
          <a:p>
            <a:r>
              <a:rPr lang="de-DE" sz="2400" dirty="0"/>
              <a:t>https://dechema.de/mbf.html</a:t>
            </a:r>
          </a:p>
        </p:txBody>
      </p:sp>
      <p:sp>
        <p:nvSpPr>
          <p:cNvPr id="3" name="Titel 2">
            <a:extLst>
              <a:ext uri="{FF2B5EF4-FFF2-40B4-BE49-F238E27FC236}">
                <a16:creationId xmlns:a16="http://schemas.microsoft.com/office/drawing/2014/main" id="{694AD7AB-85B4-EF21-1076-A8D9A3D5AF8D}"/>
              </a:ext>
            </a:extLst>
          </p:cNvPr>
          <p:cNvSpPr>
            <a:spLocks noGrp="1"/>
          </p:cNvSpPr>
          <p:nvPr>
            <p:ph type="title"/>
          </p:nvPr>
        </p:nvSpPr>
        <p:spPr/>
        <p:txBody>
          <a:bodyPr>
            <a:normAutofit fontScale="90000"/>
          </a:bodyPr>
          <a:lstStyle/>
          <a:p>
            <a:pPr>
              <a:lnSpc>
                <a:spcPct val="120000"/>
              </a:lnSpc>
              <a:spcBef>
                <a:spcPts val="600"/>
              </a:spcBef>
            </a:pPr>
            <a:r>
              <a:rPr lang="de-DE" sz="3600" b="1" dirty="0"/>
              <a:t>Stipendien der Max-Buchner-Forschungsstiftung</a:t>
            </a:r>
          </a:p>
        </p:txBody>
      </p:sp>
      <p:sp>
        <p:nvSpPr>
          <p:cNvPr id="4" name="Rechteck 3">
            <a:extLst>
              <a:ext uri="{FF2B5EF4-FFF2-40B4-BE49-F238E27FC236}">
                <a16:creationId xmlns:a16="http://schemas.microsoft.com/office/drawing/2014/main" id="{7D97A083-4AD9-5F74-559E-5260D33FCE3B}"/>
              </a:ext>
            </a:extLst>
          </p:cNvPr>
          <p:cNvSpPr/>
          <p:nvPr/>
        </p:nvSpPr>
        <p:spPr>
          <a:xfrm>
            <a:off x="8588704" y="4037915"/>
            <a:ext cx="2139795" cy="762000"/>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latin typeface="Arial Nova Light" panose="020B0304020202020204" pitchFamily="34" charset="0"/>
              </a:rPr>
              <a:t>Auch für Teilnahme an Jahrestreffen</a:t>
            </a:r>
          </a:p>
        </p:txBody>
      </p:sp>
    </p:spTree>
    <p:extLst>
      <p:ext uri="{BB962C8B-B14F-4D97-AF65-F5344CB8AC3E}">
        <p14:creationId xmlns:p14="http://schemas.microsoft.com/office/powerpoint/2010/main" val="197663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9CBF888-E9C4-7D3B-E377-22F2EC2169CF}"/>
              </a:ext>
            </a:extLst>
          </p:cNvPr>
          <p:cNvSpPr>
            <a:spLocks noGrp="1"/>
          </p:cNvSpPr>
          <p:nvPr>
            <p:ph idx="1"/>
          </p:nvPr>
        </p:nvSpPr>
        <p:spPr/>
        <p:txBody>
          <a:bodyPr>
            <a:normAutofit/>
          </a:bodyPr>
          <a:lstStyle/>
          <a:p>
            <a:r>
              <a:rPr lang="de-DE" sz="2400" dirty="0">
                <a:hlinkClick r:id="rId2"/>
              </a:rPr>
              <a:t>https://dechema.de/gremien.html</a:t>
            </a:r>
            <a:r>
              <a:rPr lang="de-DE" sz="2400" dirty="0"/>
              <a:t>: Öffentliche DECHEMA-Webseite mit einer Übersicht aller Fachsektionen und den Gremien-News, darunter Webseiten für alle Fachsektionen mit ihren spezifischen News, ständig aktualisiert und ggf. erweitert</a:t>
            </a:r>
          </a:p>
          <a:p>
            <a:endParaRPr lang="de-DE" sz="2400" dirty="0"/>
          </a:p>
          <a:p>
            <a:r>
              <a:rPr lang="de-DE" sz="2400" dirty="0">
                <a:hlinkClick r:id="rId3"/>
              </a:rPr>
              <a:t>https://dechema.de/MyDECHEMA/Gremienbereich.html: </a:t>
            </a:r>
            <a:r>
              <a:rPr lang="de-DE" sz="2400" dirty="0"/>
              <a:t>Informationen für Gremienmitglieder – aktuelle Aktivitäten und Möglichkeiten zur Mitwirkung, Berichte aus Sitzungen und Protokolle. Einmalige Registrierung notwendig.</a:t>
            </a:r>
            <a:endParaRPr lang="de-DE" sz="2400" dirty="0">
              <a:hlinkClick r:id="rId3">
                <a:extLst>
                  <a:ext uri="{A12FA001-AC4F-418D-AE19-62706E023703}">
                    <ahyp:hlinkClr xmlns:ahyp="http://schemas.microsoft.com/office/drawing/2018/hyperlinkcolor" val="tx"/>
                  </a:ext>
                </a:extLst>
              </a:hlinkClick>
            </a:endParaRPr>
          </a:p>
          <a:p>
            <a:endParaRPr lang="de-DE" sz="2400" dirty="0"/>
          </a:p>
          <a:p>
            <a:endParaRPr lang="de-DE" sz="2400" dirty="0"/>
          </a:p>
        </p:txBody>
      </p:sp>
      <p:sp>
        <p:nvSpPr>
          <p:cNvPr id="3" name="Titel 2">
            <a:extLst>
              <a:ext uri="{FF2B5EF4-FFF2-40B4-BE49-F238E27FC236}">
                <a16:creationId xmlns:a16="http://schemas.microsoft.com/office/drawing/2014/main" id="{A74DA987-CD75-C38A-B2A2-CE4270BBF440}"/>
              </a:ext>
            </a:extLst>
          </p:cNvPr>
          <p:cNvSpPr>
            <a:spLocks noGrp="1"/>
          </p:cNvSpPr>
          <p:nvPr>
            <p:ph type="title"/>
          </p:nvPr>
        </p:nvSpPr>
        <p:spPr/>
        <p:txBody>
          <a:bodyPr/>
          <a:lstStyle/>
          <a:p>
            <a:r>
              <a:rPr lang="de-DE" dirty="0"/>
              <a:t>Informationsquellen zu den Gremien</a:t>
            </a:r>
          </a:p>
        </p:txBody>
      </p:sp>
    </p:spTree>
    <p:extLst>
      <p:ext uri="{BB962C8B-B14F-4D97-AF65-F5344CB8AC3E}">
        <p14:creationId xmlns:p14="http://schemas.microsoft.com/office/powerpoint/2010/main" val="142890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8E2F8767-62BC-F77B-E39A-4CCC9C76DD45}"/>
              </a:ext>
            </a:extLst>
          </p:cNvPr>
          <p:cNvSpPr>
            <a:spLocks noGrp="1"/>
          </p:cNvSpPr>
          <p:nvPr>
            <p:ph idx="1"/>
          </p:nvPr>
        </p:nvSpPr>
        <p:spPr>
          <a:xfrm>
            <a:off x="654205" y="1322962"/>
            <a:ext cx="10297330" cy="5094463"/>
          </a:xfrm>
        </p:spPr>
        <p:txBody>
          <a:bodyPr>
            <a:normAutofit fontScale="70000" lnSpcReduction="20000"/>
          </a:bodyPr>
          <a:lstStyle/>
          <a:p>
            <a:pPr>
              <a:lnSpc>
                <a:spcPct val="120000"/>
              </a:lnSpc>
              <a:spcBef>
                <a:spcPts val="600"/>
              </a:spcBef>
            </a:pPr>
            <a:r>
              <a:rPr lang="de-DE" sz="1900" dirty="0"/>
              <a:t>Initiiert durch die Fachsektionen Fluiddynamik und Trenntechnik, Reaktionstechnik und </a:t>
            </a:r>
            <a:r>
              <a:rPr lang="de-DE" sz="1900" dirty="0" err="1"/>
              <a:t>Process</a:t>
            </a:r>
            <a:r>
              <a:rPr lang="de-DE" sz="1900" dirty="0"/>
              <a:t> Engineering &amp; Materials Technology</a:t>
            </a:r>
          </a:p>
          <a:p>
            <a:pPr>
              <a:lnSpc>
                <a:spcPct val="120000"/>
              </a:lnSpc>
              <a:spcBef>
                <a:spcPts val="600"/>
              </a:spcBef>
            </a:pPr>
            <a:endParaRPr lang="de-DE" sz="1900" dirty="0"/>
          </a:p>
          <a:p>
            <a:pPr marL="180975" indent="-180975">
              <a:lnSpc>
                <a:spcPct val="120000"/>
              </a:lnSpc>
              <a:spcBef>
                <a:spcPts val="600"/>
              </a:spcBef>
              <a:buFont typeface="Arial" panose="020B0604020202020204" pitchFamily="34" charset="0"/>
              <a:buChar char="•"/>
            </a:pPr>
            <a:r>
              <a:rPr lang="de-DE" b="1" dirty="0"/>
              <a:t>Modellierung/ Simulation</a:t>
            </a:r>
            <a:br>
              <a:rPr lang="de-DE" dirty="0"/>
            </a:br>
            <a:r>
              <a:rPr lang="de-DE" sz="1900" dirty="0"/>
              <a:t>Die Potenziale, insbesondere unter Einbindung von KI, werden bisher nicht voll genutzt. Wir suchen  Expertinnen und Experten aus allen Fachsektionen, um sich an der weiteren Bearbeitung zu beteiligen; den Auftakt wird ein Online-Workshop bilden. </a:t>
            </a:r>
          </a:p>
          <a:p>
            <a:pPr marL="180975" indent="-180975">
              <a:lnSpc>
                <a:spcPct val="120000"/>
              </a:lnSpc>
              <a:spcBef>
                <a:spcPts val="600"/>
              </a:spcBef>
              <a:buFont typeface="Arial" panose="020B0604020202020204" pitchFamily="34" charset="0"/>
              <a:buChar char="•"/>
            </a:pPr>
            <a:r>
              <a:rPr lang="de-DE" b="1" dirty="0"/>
              <a:t>Polymere als Sekundärrohstoff</a:t>
            </a:r>
            <a:br>
              <a:rPr lang="de-DE" dirty="0"/>
            </a:br>
            <a:r>
              <a:rPr lang="de-DE" sz="1900" dirty="0"/>
              <a:t>Der Fokus liegt hier besonders auf der Pyrolyse und der Frage, wie Qualitäten von Pyrolyseölen über die Verfahren reguliert werden können und welche Anforderungen nachgelagerte Verfahren (z.B. Cracker) an diese Öle stellen. Wir suchen Interessierte zur weiteren Bearbeitung des Themas - melden Sie sich jetzt!</a:t>
            </a:r>
          </a:p>
          <a:p>
            <a:pPr marL="180975" indent="-180975">
              <a:lnSpc>
                <a:spcPct val="120000"/>
              </a:lnSpc>
              <a:spcBef>
                <a:spcPts val="600"/>
              </a:spcBef>
              <a:buFont typeface="Arial" panose="020B0604020202020204" pitchFamily="34" charset="0"/>
              <a:buChar char="•"/>
            </a:pPr>
            <a:r>
              <a:rPr lang="de-DE" b="1" dirty="0"/>
              <a:t>Elektrifizierung</a:t>
            </a:r>
            <a:br>
              <a:rPr lang="de-DE" dirty="0"/>
            </a:br>
            <a:r>
              <a:rPr lang="de-DE" sz="1900" dirty="0"/>
              <a:t>Das Thema Elektrifizierung von der Ebene der einzelnen chemischen Reaktion bis zum integrierten Verbundstandort wird beim Tutzing-Symposion 2026 im Mittelpunkt stehen. Die Vorbereitungen dazu laufen.</a:t>
            </a:r>
          </a:p>
          <a:p>
            <a:pPr marL="180975" indent="-180975">
              <a:lnSpc>
                <a:spcPct val="120000"/>
              </a:lnSpc>
              <a:spcBef>
                <a:spcPts val="600"/>
              </a:spcBef>
              <a:buFont typeface="Arial" panose="020B0604020202020204" pitchFamily="34" charset="0"/>
              <a:buChar char="•"/>
            </a:pPr>
            <a:r>
              <a:rPr lang="de-DE" b="1" dirty="0"/>
              <a:t>Prozessintegration</a:t>
            </a:r>
            <a:br>
              <a:rPr lang="de-DE" dirty="0"/>
            </a:br>
            <a:r>
              <a:rPr lang="de-DE" sz="1900" dirty="0"/>
              <a:t>Der Fokus liegt auf der Integration von Reaktoren und Trennverfahren mit Membranen für chemische und biotechnologische Prozesse; darüber soll bei einem Fachgespräch und/oder im Rahmen des DECHEMA FORUM 2026 diskutiert werden.</a:t>
            </a:r>
          </a:p>
          <a:p>
            <a:pPr marL="180975" indent="-180975">
              <a:lnSpc>
                <a:spcPct val="120000"/>
              </a:lnSpc>
              <a:spcBef>
                <a:spcPts val="600"/>
              </a:spcBef>
              <a:buFont typeface="Arial" panose="020B0604020202020204" pitchFamily="34" charset="0"/>
              <a:buChar char="•"/>
            </a:pPr>
            <a:r>
              <a:rPr lang="de-DE" b="1" dirty="0"/>
              <a:t>Negative Emission Technologies (NET), </a:t>
            </a:r>
            <a:r>
              <a:rPr lang="de-DE" b="1" dirty="0" err="1"/>
              <a:t>Direct</a:t>
            </a:r>
            <a:r>
              <a:rPr lang="de-DE" b="1" dirty="0"/>
              <a:t> Air Capture (DAC) + CCS/CC</a:t>
            </a:r>
            <a:br>
              <a:rPr lang="de-DE" dirty="0"/>
            </a:br>
            <a:r>
              <a:rPr lang="de-DE" sz="1900" dirty="0"/>
              <a:t>Welche Potenziale bergen Negative Emission Technologies, und  mit welchen möglichen Geschäftsmodellen lassen sich die Verfahren in die Praxis bringen? Dieses Thema soll vor allem in der Fachsektion Energie &amp; Klima weiter diskutiert werden.</a:t>
            </a:r>
          </a:p>
          <a:p>
            <a:pPr>
              <a:lnSpc>
                <a:spcPct val="120000"/>
              </a:lnSpc>
              <a:spcBef>
                <a:spcPts val="600"/>
              </a:spcBef>
            </a:pPr>
            <a:endParaRPr lang="de-DE" b="1" dirty="0">
              <a:solidFill>
                <a:srgbClr val="005983"/>
              </a:solidFill>
            </a:endParaRPr>
          </a:p>
          <a:p>
            <a:pPr>
              <a:lnSpc>
                <a:spcPct val="120000"/>
              </a:lnSpc>
              <a:spcBef>
                <a:spcPts val="600"/>
              </a:spcBef>
            </a:pPr>
            <a:r>
              <a:rPr lang="de-DE" b="1" dirty="0">
                <a:solidFill>
                  <a:srgbClr val="005983"/>
                </a:solidFill>
              </a:rPr>
              <a:t>Haben Sie Interesse an der Mitarbeit? Bitte melden Sie sich bei </a:t>
            </a:r>
            <a:r>
              <a:rPr lang="de-DE" b="1" dirty="0">
                <a:solidFill>
                  <a:srgbClr val="DE5619"/>
                </a:solidFill>
              </a:rPr>
              <a:t>kathrin.ruebberdt@dechema.de</a:t>
            </a:r>
          </a:p>
        </p:txBody>
      </p:sp>
      <p:sp>
        <p:nvSpPr>
          <p:cNvPr id="3" name="Titel 2">
            <a:extLst>
              <a:ext uri="{FF2B5EF4-FFF2-40B4-BE49-F238E27FC236}">
                <a16:creationId xmlns:a16="http://schemas.microsoft.com/office/drawing/2014/main" id="{FA3DED5F-98E5-B094-2096-D12D783B2CB6}"/>
              </a:ext>
            </a:extLst>
          </p:cNvPr>
          <p:cNvSpPr>
            <a:spLocks noGrp="1"/>
          </p:cNvSpPr>
          <p:nvPr>
            <p:ph type="title"/>
          </p:nvPr>
        </p:nvSpPr>
        <p:spPr/>
        <p:txBody>
          <a:bodyPr/>
          <a:lstStyle/>
          <a:p>
            <a:r>
              <a:rPr lang="de-DE" dirty="0"/>
              <a:t>Themen aus dem Innovationstag April 2024</a:t>
            </a:r>
          </a:p>
        </p:txBody>
      </p:sp>
    </p:spTree>
    <p:extLst>
      <p:ext uri="{BB962C8B-B14F-4D97-AF65-F5344CB8AC3E}">
        <p14:creationId xmlns:p14="http://schemas.microsoft.com/office/powerpoint/2010/main" val="3091457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7E76D46-0470-313D-BDB9-9E5D9C2998D9}"/>
              </a:ext>
            </a:extLst>
          </p:cNvPr>
          <p:cNvSpPr>
            <a:spLocks noGrp="1"/>
          </p:cNvSpPr>
          <p:nvPr>
            <p:ph idx="1"/>
          </p:nvPr>
        </p:nvSpPr>
        <p:spPr/>
        <p:txBody>
          <a:bodyPr>
            <a:noAutofit/>
          </a:bodyPr>
          <a:lstStyle/>
          <a:p>
            <a:r>
              <a:rPr lang="de-DE" sz="1800" b="1" dirty="0">
                <a:solidFill>
                  <a:srgbClr val="005983"/>
                </a:solidFill>
              </a:rPr>
              <a:t>Innovationstag Nachwuchs</a:t>
            </a:r>
          </a:p>
          <a:p>
            <a:r>
              <a:rPr lang="de-DE" sz="1800" dirty="0"/>
              <a:t>21. Mai 2025, DECHEMA-Haus</a:t>
            </a:r>
          </a:p>
          <a:p>
            <a:r>
              <a:rPr lang="de-DE" sz="1800" dirty="0"/>
              <a:t>s. nächste Seite</a:t>
            </a:r>
          </a:p>
          <a:p>
            <a:endParaRPr lang="de-DE" sz="1800" dirty="0"/>
          </a:p>
          <a:p>
            <a:r>
              <a:rPr lang="de-DE" sz="1800" b="1" dirty="0">
                <a:solidFill>
                  <a:srgbClr val="DE5619"/>
                </a:solidFill>
              </a:rPr>
              <a:t>Ideen für weitere Innovationstage sind willkommen!</a:t>
            </a:r>
          </a:p>
          <a:p>
            <a:r>
              <a:rPr lang="de-DE" sz="1800" dirty="0"/>
              <a:t>Rahmenbedingungen:</a:t>
            </a:r>
          </a:p>
          <a:p>
            <a:pPr marL="342900" indent="-342900">
              <a:buFont typeface="Arial" panose="020B0604020202020204" pitchFamily="34" charset="0"/>
              <a:buChar char="•"/>
            </a:pPr>
            <a:r>
              <a:rPr lang="de-DE" sz="1800" dirty="0"/>
              <a:t>Fachsektionsübergreifende Thematik</a:t>
            </a:r>
          </a:p>
          <a:p>
            <a:pPr marL="342900" indent="-342900">
              <a:buFont typeface="Arial" panose="020B0604020202020204" pitchFamily="34" charset="0"/>
              <a:buChar char="•"/>
            </a:pPr>
            <a:r>
              <a:rPr lang="de-DE" sz="1800" b="1" dirty="0"/>
              <a:t>„Arbeitstreffen“ </a:t>
            </a:r>
            <a:r>
              <a:rPr lang="de-DE" sz="1800" dirty="0"/>
              <a:t>(Workshop, World Café) mit strategischer Ausrichtung (keine Vortragsveranstaltung)</a:t>
            </a:r>
          </a:p>
        </p:txBody>
      </p:sp>
      <p:sp>
        <p:nvSpPr>
          <p:cNvPr id="3" name="Titel 2">
            <a:extLst>
              <a:ext uri="{FF2B5EF4-FFF2-40B4-BE49-F238E27FC236}">
                <a16:creationId xmlns:a16="http://schemas.microsoft.com/office/drawing/2014/main" id="{312D9815-FED6-C502-EE9A-9F1A7F05E8AB}"/>
              </a:ext>
            </a:extLst>
          </p:cNvPr>
          <p:cNvSpPr>
            <a:spLocks noGrp="1"/>
          </p:cNvSpPr>
          <p:nvPr>
            <p:ph type="title"/>
          </p:nvPr>
        </p:nvSpPr>
        <p:spPr/>
        <p:txBody>
          <a:bodyPr/>
          <a:lstStyle/>
          <a:p>
            <a:r>
              <a:rPr lang="de-DE" dirty="0"/>
              <a:t>Weitere Innovationstage in Vorbereitung</a:t>
            </a:r>
          </a:p>
        </p:txBody>
      </p:sp>
    </p:spTree>
    <p:extLst>
      <p:ext uri="{BB962C8B-B14F-4D97-AF65-F5344CB8AC3E}">
        <p14:creationId xmlns:p14="http://schemas.microsoft.com/office/powerpoint/2010/main" val="1337486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CA19AC1-49E4-F9C4-A908-3FD70305BB79}"/>
              </a:ext>
            </a:extLst>
          </p:cNvPr>
          <p:cNvSpPr>
            <a:spLocks noGrp="1"/>
          </p:cNvSpPr>
          <p:nvPr>
            <p:ph idx="1"/>
          </p:nvPr>
        </p:nvSpPr>
        <p:spPr/>
        <p:txBody>
          <a:bodyPr>
            <a:normAutofit/>
          </a:bodyPr>
          <a:lstStyle/>
          <a:p>
            <a:pPr>
              <a:lnSpc>
                <a:spcPct val="120000"/>
              </a:lnSpc>
              <a:spcBef>
                <a:spcPts val="0"/>
              </a:spcBef>
              <a:spcAft>
                <a:spcPts val="1000"/>
              </a:spcAft>
            </a:pPr>
            <a:r>
              <a:rPr lang="de-DE" sz="1800" kern="100" dirty="0">
                <a:effectLst/>
                <a:latin typeface="Arial" panose="020B0604020202020204" pitchFamily="34" charset="0"/>
                <a:ea typeface="Calibri" panose="020F0502020204030204" pitchFamily="34" charset="0"/>
                <a:cs typeface="Times New Roman" panose="02020603050405020304" pitchFamily="18" charset="0"/>
              </a:rPr>
              <a:t>Das Thema „Nachwuchs“ steht in allen Gremien der DECHEMA sehr hoch auf der Agenda. Konkret differenziert sich das Thema in unterschiedliche Zielgruppen und Zielsetzungen</a:t>
            </a:r>
          </a:p>
          <a:p>
            <a:pPr marL="285750" indent="-285750">
              <a:lnSpc>
                <a:spcPct val="120000"/>
              </a:lnSpc>
              <a:spcBef>
                <a:spcPts val="0"/>
              </a:spcBef>
              <a:spcAft>
                <a:spcPts val="1000"/>
              </a:spcAft>
              <a:buFont typeface="Arial" panose="020B0604020202020204" pitchFamily="34" charset="0"/>
              <a:buChar char="•"/>
            </a:pPr>
            <a:r>
              <a:rPr lang="de-DE" sz="1800" kern="100" dirty="0">
                <a:effectLst/>
                <a:latin typeface="Arial" panose="020B0604020202020204" pitchFamily="34" charset="0"/>
                <a:ea typeface="Calibri" panose="020F0502020204030204" pitchFamily="34" charset="0"/>
                <a:cs typeface="Times New Roman" panose="02020603050405020304" pitchFamily="18" charset="0"/>
              </a:rPr>
              <a:t>Nachwuchs für das eigene Gremium</a:t>
            </a:r>
          </a:p>
          <a:p>
            <a:pPr marL="285750" indent="-285750">
              <a:lnSpc>
                <a:spcPct val="120000"/>
              </a:lnSpc>
              <a:spcBef>
                <a:spcPts val="0"/>
              </a:spcBef>
              <a:spcAft>
                <a:spcPts val="1000"/>
              </a:spcAft>
              <a:buFont typeface="Arial" panose="020B0604020202020204" pitchFamily="34" charset="0"/>
              <a:buChar char="•"/>
            </a:pPr>
            <a:r>
              <a:rPr lang="de-DE" sz="1800" kern="100" dirty="0">
                <a:effectLst/>
                <a:latin typeface="Arial" panose="020B0604020202020204" pitchFamily="34" charset="0"/>
                <a:ea typeface="Calibri" panose="020F0502020204030204" pitchFamily="34" charset="0"/>
                <a:cs typeface="Times New Roman" panose="02020603050405020304" pitchFamily="18" charset="0"/>
              </a:rPr>
              <a:t>mehr Sichtbarkeit für die eigene Fachrichtung bei Studierenden zur Gewinnung von Masteranden/ Doktoranden</a:t>
            </a:r>
          </a:p>
          <a:p>
            <a:pPr marL="285750" indent="-285750">
              <a:lnSpc>
                <a:spcPct val="120000"/>
              </a:lnSpc>
              <a:spcBef>
                <a:spcPts val="0"/>
              </a:spcBef>
              <a:spcAft>
                <a:spcPts val="1000"/>
              </a:spcAft>
              <a:buFont typeface="Arial" panose="020B0604020202020204" pitchFamily="34" charset="0"/>
              <a:buChar char="•"/>
            </a:pPr>
            <a:r>
              <a:rPr lang="de-DE" sz="1800" kern="100" dirty="0">
                <a:effectLst/>
                <a:latin typeface="Arial" panose="020B0604020202020204" pitchFamily="34" charset="0"/>
                <a:ea typeface="Calibri" panose="020F0502020204030204" pitchFamily="34" charset="0"/>
                <a:cs typeface="Times New Roman" panose="02020603050405020304" pitchFamily="18" charset="0"/>
              </a:rPr>
              <a:t>generell die Gewinnung von mehr Studierenden für MINT-Fächer </a:t>
            </a:r>
          </a:p>
          <a:p>
            <a:pPr marL="285750" indent="-285750">
              <a:lnSpc>
                <a:spcPct val="120000"/>
              </a:lnSpc>
              <a:spcBef>
                <a:spcPts val="0"/>
              </a:spcBef>
              <a:spcAft>
                <a:spcPts val="1000"/>
              </a:spcAft>
              <a:buFont typeface="Arial" panose="020B0604020202020204" pitchFamily="34" charset="0"/>
              <a:buChar char="•"/>
            </a:pPr>
            <a:r>
              <a:rPr lang="de-DE" sz="1800" kern="100" dirty="0">
                <a:effectLst/>
                <a:latin typeface="Arial" panose="020B0604020202020204" pitchFamily="34" charset="0"/>
                <a:ea typeface="Calibri" panose="020F0502020204030204" pitchFamily="34" charset="0"/>
                <a:cs typeface="Times New Roman" panose="02020603050405020304" pitchFamily="18" charset="0"/>
              </a:rPr>
              <a:t>höhere Sichtbarkeit in Richtung (Förder-)Politik/ Öffentlichkeit</a:t>
            </a:r>
          </a:p>
          <a:p>
            <a:pPr>
              <a:lnSpc>
                <a:spcPct val="120000"/>
              </a:lnSpc>
              <a:spcBef>
                <a:spcPts val="0"/>
              </a:spcBef>
              <a:spcAft>
                <a:spcPts val="1000"/>
              </a:spcAft>
            </a:pPr>
            <a:r>
              <a:rPr lang="de-DE" sz="1800" kern="100" dirty="0">
                <a:effectLst/>
                <a:latin typeface="Arial" panose="020B0604020202020204" pitchFamily="34" charset="0"/>
                <a:ea typeface="Calibri" panose="020F0502020204030204" pitchFamily="34" charset="0"/>
                <a:cs typeface="Times New Roman" panose="02020603050405020304" pitchFamily="18" charset="0"/>
              </a:rPr>
              <a:t>Diese Aufzählung erhebt noch keinen Anspruch auf Vollständigkeit. </a:t>
            </a:r>
            <a:endParaRPr lang="de-D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0"/>
              </a:spcBef>
              <a:spcAft>
                <a:spcPts val="1000"/>
              </a:spcAft>
            </a:pPr>
            <a:r>
              <a:rPr lang="de-DE" sz="1800" kern="100" dirty="0">
                <a:effectLst/>
                <a:latin typeface="Arial" panose="020B0604020202020204" pitchFamily="34" charset="0"/>
                <a:ea typeface="Calibri" panose="020F0502020204030204" pitchFamily="34" charset="0"/>
                <a:cs typeface="Times New Roman" panose="02020603050405020304" pitchFamily="18" charset="0"/>
              </a:rPr>
              <a:t>Im Workshop sollen Zielgruppen und Ziele herausgearbeitet und Ideen für gemeinsame Aktivitäten entwickelt werden, die für die DECHEMA bzw. mit Partnern umsetzbar sind und die Kräfte der Gremien bündeln.</a:t>
            </a:r>
            <a:endParaRPr lang="de-D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itel 2">
            <a:extLst>
              <a:ext uri="{FF2B5EF4-FFF2-40B4-BE49-F238E27FC236}">
                <a16:creationId xmlns:a16="http://schemas.microsoft.com/office/drawing/2014/main" id="{693E2C69-9D22-C17C-A288-BB92E39B672D}"/>
              </a:ext>
            </a:extLst>
          </p:cNvPr>
          <p:cNvSpPr>
            <a:spLocks noGrp="1"/>
          </p:cNvSpPr>
          <p:nvPr>
            <p:ph type="title"/>
          </p:nvPr>
        </p:nvSpPr>
        <p:spPr/>
        <p:txBody>
          <a:bodyPr>
            <a:normAutofit fontScale="90000"/>
          </a:bodyPr>
          <a:lstStyle/>
          <a:p>
            <a:r>
              <a:rPr lang="de-DE" dirty="0"/>
              <a:t>Innovationstag Nachwuchs, 21. Mai 2025, DECHEMA-Haus (Präsenz)</a:t>
            </a:r>
          </a:p>
        </p:txBody>
      </p:sp>
    </p:spTree>
    <p:extLst>
      <p:ext uri="{BB962C8B-B14F-4D97-AF65-F5344CB8AC3E}">
        <p14:creationId xmlns:p14="http://schemas.microsoft.com/office/powerpoint/2010/main" val="3113429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0C640F49-A436-CB42-84A8-3BA49684582F}"/>
              </a:ext>
            </a:extLst>
          </p:cNvPr>
          <p:cNvSpPr>
            <a:spLocks noGrp="1"/>
          </p:cNvSpPr>
          <p:nvPr>
            <p:ph idx="1"/>
          </p:nvPr>
        </p:nvSpPr>
        <p:spPr>
          <a:xfrm>
            <a:off x="654205" y="1546643"/>
            <a:ext cx="10105235" cy="5006557"/>
          </a:xfrm>
        </p:spPr>
        <p:txBody>
          <a:bodyPr>
            <a:normAutofit/>
          </a:bodyPr>
          <a:lstStyle/>
          <a:p>
            <a:r>
              <a:rPr lang="de-DE" b="1" dirty="0">
                <a:solidFill>
                  <a:schemeClr val="tx1">
                    <a:lumMod val="50000"/>
                    <a:lumOff val="50000"/>
                  </a:schemeClr>
                </a:solidFill>
              </a:rPr>
              <a:t>Modernisierung in 2024:</a:t>
            </a:r>
            <a:endParaRPr lang="de-DE" dirty="0">
              <a:solidFill>
                <a:schemeClr val="tx1">
                  <a:lumMod val="50000"/>
                  <a:lumOff val="50000"/>
                </a:schemeClr>
              </a:solidFill>
            </a:endParaRPr>
          </a:p>
          <a:p>
            <a:pPr marL="342900" indent="-342900">
              <a:buFont typeface="Arial" panose="020B0604020202020204" pitchFamily="34" charset="0"/>
              <a:buChar char="•"/>
            </a:pPr>
            <a:r>
              <a:rPr lang="de-DE" b="1" dirty="0">
                <a:solidFill>
                  <a:schemeClr val="tx1">
                    <a:lumMod val="50000"/>
                    <a:lumOff val="50000"/>
                  </a:schemeClr>
                </a:solidFill>
              </a:rPr>
              <a:t>Neue Medien</a:t>
            </a:r>
            <a:r>
              <a:rPr lang="de-DE" dirty="0">
                <a:solidFill>
                  <a:schemeClr val="tx1">
                    <a:lumMod val="50000"/>
                    <a:lumOff val="50000"/>
                  </a:schemeClr>
                </a:solidFill>
              </a:rPr>
              <a:t>: Videos ersetzen Protokolle (schnellere Auswertung, bessere Präsentation der Inhalte auf der Siegerehrung, Format beliebt in der Zielgruppe) </a:t>
            </a:r>
          </a:p>
          <a:p>
            <a:pPr marL="342900" indent="-342900">
              <a:buFont typeface="Arial" panose="020B0604020202020204" pitchFamily="34" charset="0"/>
              <a:buChar char="•"/>
            </a:pPr>
            <a:r>
              <a:rPr lang="de-DE" b="1" dirty="0">
                <a:solidFill>
                  <a:schemeClr val="tx1">
                    <a:lumMod val="50000"/>
                    <a:lumOff val="50000"/>
                  </a:schemeClr>
                </a:solidFill>
              </a:rPr>
              <a:t>Effizienz</a:t>
            </a:r>
            <a:r>
              <a:rPr lang="de-DE" dirty="0">
                <a:solidFill>
                  <a:schemeClr val="tx1">
                    <a:lumMod val="50000"/>
                    <a:lumOff val="50000"/>
                  </a:schemeClr>
                </a:solidFill>
              </a:rPr>
              <a:t>: Einsparungen &amp; Prozessoptimierung</a:t>
            </a:r>
          </a:p>
          <a:p>
            <a:r>
              <a:rPr lang="de-DE" b="1" dirty="0">
                <a:solidFill>
                  <a:schemeClr val="tx1">
                    <a:lumMod val="50000"/>
                    <a:lumOff val="50000"/>
                  </a:schemeClr>
                </a:solidFill>
              </a:rPr>
              <a:t>Nachhaltige Investition in die Zukunft</a:t>
            </a:r>
            <a:r>
              <a:rPr lang="de-DE" dirty="0">
                <a:solidFill>
                  <a:schemeClr val="tx1">
                    <a:lumMod val="50000"/>
                    <a:lumOff val="50000"/>
                  </a:schemeClr>
                </a:solidFill>
              </a:rPr>
              <a:t>: </a:t>
            </a:r>
          </a:p>
          <a:p>
            <a:pPr marL="342900" indent="-342900">
              <a:buFont typeface="Arial" panose="020B0604020202020204" pitchFamily="34" charset="0"/>
              <a:buChar char="•"/>
            </a:pPr>
            <a:r>
              <a:rPr lang="de-DE" b="1" dirty="0">
                <a:solidFill>
                  <a:schemeClr val="tx1">
                    <a:lumMod val="50000"/>
                    <a:lumOff val="50000"/>
                  </a:schemeClr>
                </a:solidFill>
              </a:rPr>
              <a:t>Effektive Nachwuchsarbeit </a:t>
            </a:r>
            <a:r>
              <a:rPr lang="de-DE" dirty="0">
                <a:solidFill>
                  <a:schemeClr val="tx1">
                    <a:lumMod val="50000"/>
                    <a:lumOff val="50000"/>
                  </a:schemeClr>
                </a:solidFill>
              </a:rPr>
              <a:t>für die Ziele der Fachsektionen; Platzierung von Themen in spielerischer Form</a:t>
            </a:r>
          </a:p>
          <a:p>
            <a:pPr marL="342900" indent="-342900">
              <a:buFont typeface="Arial" panose="020B0604020202020204" pitchFamily="34" charset="0"/>
              <a:buChar char="•"/>
            </a:pPr>
            <a:r>
              <a:rPr lang="de-DE" b="1" dirty="0">
                <a:solidFill>
                  <a:schemeClr val="tx1">
                    <a:lumMod val="50000"/>
                    <a:lumOff val="50000"/>
                  </a:schemeClr>
                </a:solidFill>
              </a:rPr>
              <a:t>Größte Reichweite </a:t>
            </a:r>
            <a:r>
              <a:rPr lang="de-DE" dirty="0">
                <a:solidFill>
                  <a:schemeClr val="tx1">
                    <a:lumMod val="50000"/>
                    <a:lumOff val="50000"/>
                  </a:schemeClr>
                </a:solidFill>
              </a:rPr>
              <a:t>zu den Schulen/Schülern innerhalb der DECHEMA. Durchschnittlich nehmen 5.000 – 10.000 Schüler und Schülerinnen pro Jahr teil. </a:t>
            </a:r>
          </a:p>
          <a:p>
            <a:r>
              <a:rPr lang="de-DE" b="1" dirty="0">
                <a:solidFill>
                  <a:schemeClr val="tx1">
                    <a:lumMod val="50000"/>
                    <a:lumOff val="50000"/>
                  </a:schemeClr>
                </a:solidFill>
              </a:rPr>
              <a:t>Förderung und Finanzierung:</a:t>
            </a:r>
            <a:endParaRPr lang="de-DE" dirty="0">
              <a:solidFill>
                <a:schemeClr val="tx1">
                  <a:lumMod val="50000"/>
                  <a:lumOff val="50000"/>
                </a:schemeClr>
              </a:solidFill>
            </a:endParaRPr>
          </a:p>
          <a:p>
            <a:pPr marL="342900" indent="-342900">
              <a:buFont typeface="Arial" panose="020B0604020202020204" pitchFamily="34" charset="0"/>
              <a:buChar char="•"/>
            </a:pPr>
            <a:r>
              <a:rPr lang="de-DE" b="1" dirty="0">
                <a:solidFill>
                  <a:schemeClr val="tx1">
                    <a:lumMod val="50000"/>
                    <a:lumOff val="50000"/>
                  </a:schemeClr>
                </a:solidFill>
              </a:rPr>
              <a:t>Persönliche Spenden dauerhaft auf betterplace.org möglich </a:t>
            </a:r>
          </a:p>
          <a:p>
            <a:pPr marL="342900" indent="-342900">
              <a:buFont typeface="Arial" panose="020B0604020202020204" pitchFamily="34" charset="0"/>
              <a:buChar char="•"/>
            </a:pPr>
            <a:r>
              <a:rPr lang="de-DE" b="1" dirty="0">
                <a:solidFill>
                  <a:schemeClr val="tx1">
                    <a:lumMod val="50000"/>
                    <a:lumOff val="50000"/>
                  </a:schemeClr>
                </a:solidFill>
              </a:rPr>
              <a:t>Sponsoringpakete / Kooperationen</a:t>
            </a:r>
            <a:r>
              <a:rPr lang="de-DE" dirty="0"/>
              <a:t>: </a:t>
            </a:r>
            <a:r>
              <a:rPr lang="de-DE" dirty="0">
                <a:hlinkClick r:id="rId3"/>
              </a:rPr>
              <a:t>https://dechemax.de/Sponsoring.html</a:t>
            </a:r>
            <a:endParaRPr lang="de-DE" dirty="0"/>
          </a:p>
        </p:txBody>
      </p:sp>
      <p:sp>
        <p:nvSpPr>
          <p:cNvPr id="3" name="Titel 2">
            <a:extLst>
              <a:ext uri="{FF2B5EF4-FFF2-40B4-BE49-F238E27FC236}">
                <a16:creationId xmlns:a16="http://schemas.microsoft.com/office/drawing/2014/main" id="{348FAD2A-E3B5-681C-E1A6-97380D117827}"/>
              </a:ext>
            </a:extLst>
          </p:cNvPr>
          <p:cNvSpPr>
            <a:spLocks noGrp="1"/>
          </p:cNvSpPr>
          <p:nvPr>
            <p:ph type="title"/>
          </p:nvPr>
        </p:nvSpPr>
        <p:spPr/>
        <p:txBody>
          <a:bodyPr>
            <a:normAutofit fontScale="90000"/>
          </a:bodyPr>
          <a:lstStyle/>
          <a:p>
            <a:r>
              <a:rPr lang="de-DE" dirty="0">
                <a:solidFill>
                  <a:schemeClr val="tx1">
                    <a:lumMod val="50000"/>
                    <a:lumOff val="50000"/>
                  </a:schemeClr>
                </a:solidFill>
              </a:rPr>
              <a:t>Unser Tor zum Nachwuchs: DECHEMAX</a:t>
            </a:r>
            <a:br>
              <a:rPr lang="de-DE" dirty="0">
                <a:solidFill>
                  <a:schemeClr val="tx1">
                    <a:lumMod val="50000"/>
                    <a:lumOff val="50000"/>
                  </a:schemeClr>
                </a:solidFill>
              </a:rPr>
            </a:br>
            <a:r>
              <a:rPr lang="de-DE" dirty="0">
                <a:solidFill>
                  <a:schemeClr val="tx1">
                    <a:lumMod val="50000"/>
                    <a:lumOff val="50000"/>
                  </a:schemeClr>
                </a:solidFill>
              </a:rPr>
              <a:t>Förderung der nächsten Generation</a:t>
            </a:r>
          </a:p>
        </p:txBody>
      </p:sp>
      <p:pic>
        <p:nvPicPr>
          <p:cNvPr id="5" name="Grafik 4" descr="Ein Bild, das Softdrink, Grafiken, Grafikdesign, Text enthält.&#10;&#10;Automatisch generierte Beschreibung">
            <a:extLst>
              <a:ext uri="{FF2B5EF4-FFF2-40B4-BE49-F238E27FC236}">
                <a16:creationId xmlns:a16="http://schemas.microsoft.com/office/drawing/2014/main" id="{BDE774B9-1940-BFCB-3601-7651FB011E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87127" y="626680"/>
            <a:ext cx="1664408" cy="1664408"/>
          </a:xfrm>
          <a:prstGeom prst="rect">
            <a:avLst/>
          </a:prstGeom>
        </p:spPr>
      </p:pic>
      <p:pic>
        <p:nvPicPr>
          <p:cNvPr id="6" name="Grafik 5" descr="Ein Bild, das Muster, nähen, Stoff, monochrom enthält.&#10;&#10;Automatisch generierte Beschreibung">
            <a:extLst>
              <a:ext uri="{FF2B5EF4-FFF2-40B4-BE49-F238E27FC236}">
                <a16:creationId xmlns:a16="http://schemas.microsoft.com/office/drawing/2014/main" id="{7EF4064F-5BC6-22B4-7F56-B64A5EC973E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499925" y="4864677"/>
            <a:ext cx="1451610" cy="1451610"/>
          </a:xfrm>
          <a:prstGeom prst="rect">
            <a:avLst/>
          </a:prstGeom>
        </p:spPr>
      </p:pic>
    </p:spTree>
    <p:extLst>
      <p:ext uri="{BB962C8B-B14F-4D97-AF65-F5344CB8AC3E}">
        <p14:creationId xmlns:p14="http://schemas.microsoft.com/office/powerpoint/2010/main" val="1831523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4F965D0-3738-DAF8-8BE0-291A5864B978}"/>
              </a:ext>
            </a:extLst>
          </p:cNvPr>
          <p:cNvSpPr>
            <a:spLocks noGrp="1"/>
          </p:cNvSpPr>
          <p:nvPr>
            <p:ph idx="1"/>
          </p:nvPr>
        </p:nvSpPr>
        <p:spPr>
          <a:xfrm>
            <a:off x="654205" y="1778924"/>
            <a:ext cx="7106048" cy="4638501"/>
          </a:xfrm>
        </p:spPr>
        <p:txBody>
          <a:bodyPr>
            <a:noAutofit/>
          </a:bodyPr>
          <a:lstStyle/>
          <a:p>
            <a:pPr marL="342900" indent="-342900">
              <a:buFont typeface="Arial" panose="020B0604020202020204" pitchFamily="34" charset="0"/>
              <a:buChar char="•"/>
            </a:pPr>
            <a:r>
              <a:rPr lang="de-DE" b="1" dirty="0"/>
              <a:t>Jede Fachsektion, bei Bedarf auch Fachgruppen, können über folgende Wege ihre Arbeit vorstellen:</a:t>
            </a:r>
            <a:endParaRPr lang="de-DE" b="1" dirty="0">
              <a:highlight>
                <a:srgbClr val="FFFF00"/>
              </a:highlight>
            </a:endParaRPr>
          </a:p>
          <a:p>
            <a:pPr marL="800100" lvl="1" indent="-342900">
              <a:buFont typeface="Arial" panose="020B0604020202020204" pitchFamily="34" charset="0"/>
              <a:buChar char="•"/>
            </a:pPr>
            <a:r>
              <a:rPr lang="de-DE" dirty="0"/>
              <a:t>Webseite mit News-Bereich</a:t>
            </a:r>
          </a:p>
          <a:p>
            <a:pPr marL="800100" lvl="1" indent="-342900">
              <a:buFont typeface="Arial" panose="020B0604020202020204" pitchFamily="34" charset="0"/>
              <a:buChar char="•"/>
            </a:pPr>
            <a:r>
              <a:rPr lang="de-DE" dirty="0"/>
              <a:t>Printflyer/ Postkarte zum Verteilen/ Auslegen </a:t>
            </a:r>
            <a:r>
              <a:rPr lang="de-DE" b="1" dirty="0">
                <a:highlight>
                  <a:srgbClr val="FFFF00"/>
                </a:highlight>
              </a:rPr>
              <a:t>auf Anfrage</a:t>
            </a:r>
            <a:endParaRPr lang="de-DE" dirty="0"/>
          </a:p>
          <a:p>
            <a:pPr marL="800100" lvl="1" indent="-342900">
              <a:buFont typeface="Arial" panose="020B0604020202020204" pitchFamily="34" charset="0"/>
              <a:buChar char="•"/>
            </a:pPr>
            <a:r>
              <a:rPr lang="de-DE" dirty="0"/>
              <a:t>Poster (bevorzugt)/ Rollup für Veranstaltungen </a:t>
            </a:r>
            <a:r>
              <a:rPr lang="de-DE" b="1" dirty="0">
                <a:highlight>
                  <a:srgbClr val="FFFF00"/>
                </a:highlight>
              </a:rPr>
              <a:t>auf Anfrage</a:t>
            </a:r>
            <a:endParaRPr lang="de-DE" dirty="0"/>
          </a:p>
          <a:p>
            <a:pPr>
              <a:lnSpc>
                <a:spcPct val="120000"/>
              </a:lnSpc>
              <a:spcBef>
                <a:spcPts val="600"/>
              </a:spcBef>
            </a:pPr>
            <a:endParaRPr lang="de-DE" dirty="0"/>
          </a:p>
          <a:p>
            <a:pPr>
              <a:lnSpc>
                <a:spcPct val="120000"/>
              </a:lnSpc>
              <a:spcBef>
                <a:spcPts val="600"/>
              </a:spcBef>
            </a:pPr>
            <a:r>
              <a:rPr lang="de-DE" dirty="0"/>
              <a:t>Immer gerne: Interviews, Hintergrundberichte etc. für die DECHEMA-Kanäle</a:t>
            </a:r>
          </a:p>
          <a:p>
            <a:pPr>
              <a:lnSpc>
                <a:spcPct val="120000"/>
              </a:lnSpc>
              <a:spcBef>
                <a:spcPts val="600"/>
              </a:spcBef>
            </a:pPr>
            <a:endParaRPr lang="de-DE" dirty="0"/>
          </a:p>
          <a:p>
            <a:pPr>
              <a:lnSpc>
                <a:spcPct val="120000"/>
              </a:lnSpc>
              <a:spcBef>
                <a:spcPts val="600"/>
              </a:spcBef>
            </a:pPr>
            <a:r>
              <a:rPr lang="de-DE" dirty="0"/>
              <a:t>Anfragen an Frau Rübberdt</a:t>
            </a:r>
          </a:p>
          <a:p>
            <a:pPr>
              <a:lnSpc>
                <a:spcPct val="120000"/>
              </a:lnSpc>
              <a:spcBef>
                <a:spcPts val="600"/>
              </a:spcBef>
            </a:pPr>
            <a:endParaRPr lang="de-DE" dirty="0"/>
          </a:p>
          <a:p>
            <a:pPr marL="800100" lvl="1" indent="-342900">
              <a:buFont typeface="Arial" panose="020B0604020202020204" pitchFamily="34" charset="0"/>
              <a:buChar char="•"/>
            </a:pPr>
            <a:endParaRPr lang="de-DE" dirty="0"/>
          </a:p>
          <a:p>
            <a:pPr marL="800100" lvl="1" indent="-342900">
              <a:buFont typeface="Arial" panose="020B0604020202020204" pitchFamily="34" charset="0"/>
              <a:buChar char="•"/>
            </a:pPr>
            <a:endParaRPr lang="de-DE" dirty="0"/>
          </a:p>
        </p:txBody>
      </p:sp>
      <p:sp>
        <p:nvSpPr>
          <p:cNvPr id="3" name="Titel 2">
            <a:extLst>
              <a:ext uri="{FF2B5EF4-FFF2-40B4-BE49-F238E27FC236}">
                <a16:creationId xmlns:a16="http://schemas.microsoft.com/office/drawing/2014/main" id="{C8244DE4-FA7A-50EB-9193-C20A17F90D62}"/>
              </a:ext>
            </a:extLst>
          </p:cNvPr>
          <p:cNvSpPr>
            <a:spLocks noGrp="1"/>
          </p:cNvSpPr>
          <p:nvPr>
            <p:ph type="title"/>
          </p:nvPr>
        </p:nvSpPr>
        <p:spPr/>
        <p:txBody>
          <a:bodyPr/>
          <a:lstStyle/>
          <a:p>
            <a:r>
              <a:rPr lang="de-DE" dirty="0"/>
              <a:t>Material zur Bewerbung der Fachsektionen</a:t>
            </a:r>
          </a:p>
        </p:txBody>
      </p:sp>
      <p:pic>
        <p:nvPicPr>
          <p:cNvPr id="4" name="Grafik 3" descr="Ein Bild, das Logo, Schrift, Grafiken, Symbol enthält.&#10;&#10;Automatisch generierte Beschreibung">
            <a:extLst>
              <a:ext uri="{FF2B5EF4-FFF2-40B4-BE49-F238E27FC236}">
                <a16:creationId xmlns:a16="http://schemas.microsoft.com/office/drawing/2014/main" id="{BE280DFF-57A1-2040-7E2A-DC18E86099D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65516" y="2096429"/>
            <a:ext cx="926484" cy="577990"/>
          </a:xfrm>
          <a:prstGeom prst="rect">
            <a:avLst/>
          </a:prstGeom>
        </p:spPr>
      </p:pic>
      <p:pic>
        <p:nvPicPr>
          <p:cNvPr id="6" name="Grafik 5" descr="Ein Bild, das Text, Screenshot enthält.&#10;&#10;Automatisch generierte Beschreibung">
            <a:extLst>
              <a:ext uri="{FF2B5EF4-FFF2-40B4-BE49-F238E27FC236}">
                <a16:creationId xmlns:a16="http://schemas.microsoft.com/office/drawing/2014/main" id="{010F6401-2713-EE4E-7046-0D2D431E445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89173" y="1778924"/>
            <a:ext cx="2877301" cy="4067503"/>
          </a:xfrm>
          <a:prstGeom prst="rect">
            <a:avLst/>
          </a:prstGeom>
          <a:ln>
            <a:solidFill>
              <a:srgbClr val="005983"/>
            </a:solidFill>
          </a:ln>
        </p:spPr>
      </p:pic>
    </p:spTree>
    <p:extLst>
      <p:ext uri="{BB962C8B-B14F-4D97-AF65-F5344CB8AC3E}">
        <p14:creationId xmlns:p14="http://schemas.microsoft.com/office/powerpoint/2010/main" val="189586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1CDB559-F4F6-70C9-A6C0-908266E2115B}"/>
              </a:ext>
            </a:extLst>
          </p:cNvPr>
          <p:cNvSpPr>
            <a:spLocks noGrp="1"/>
          </p:cNvSpPr>
          <p:nvPr>
            <p:ph idx="1"/>
          </p:nvPr>
        </p:nvSpPr>
        <p:spPr>
          <a:xfrm>
            <a:off x="654205" y="1778924"/>
            <a:ext cx="8384692" cy="4638501"/>
          </a:xfrm>
        </p:spPr>
        <p:txBody>
          <a:bodyPr>
            <a:normAutofit/>
          </a:bodyPr>
          <a:lstStyle/>
          <a:p>
            <a:pPr marL="342900" indent="-342900">
              <a:lnSpc>
                <a:spcPct val="100000"/>
              </a:lnSpc>
              <a:spcBef>
                <a:spcPts val="600"/>
              </a:spcBef>
              <a:buFont typeface="Arial" panose="020B0604020202020204" pitchFamily="34" charset="0"/>
              <a:buChar char="•"/>
            </a:pPr>
            <a:r>
              <a:rPr lang="de-DE" sz="1800" dirty="0"/>
              <a:t>Auftaktveranstaltung in Friedrichshafen 11.-13. September 2024, mit über 200 Teilnehmenden</a:t>
            </a:r>
          </a:p>
          <a:p>
            <a:pPr marL="342900" indent="-342900">
              <a:lnSpc>
                <a:spcPct val="100000"/>
              </a:lnSpc>
              <a:spcBef>
                <a:spcPts val="600"/>
              </a:spcBef>
              <a:buFont typeface="Arial" panose="020B0604020202020204" pitchFamily="34" charset="0"/>
              <a:buChar char="•"/>
            </a:pPr>
            <a:r>
              <a:rPr lang="de-DE" sz="1800" dirty="0"/>
              <a:t>Abwechslungsreiches Format mit Keynotes, Vortragssessions und Workshops kam sehr gut an</a:t>
            </a:r>
          </a:p>
          <a:p>
            <a:pPr marL="342900" indent="-342900">
              <a:lnSpc>
                <a:spcPct val="100000"/>
              </a:lnSpc>
              <a:spcBef>
                <a:spcPts val="600"/>
              </a:spcBef>
              <a:buFont typeface="Arial" panose="020B0604020202020204" pitchFamily="34" charset="0"/>
              <a:buChar char="•"/>
            </a:pPr>
            <a:r>
              <a:rPr lang="de-DE" sz="1800" dirty="0"/>
              <a:t>Karriereforum und Ausstellung als fester Bestandteil</a:t>
            </a:r>
          </a:p>
          <a:p>
            <a:pPr marL="342900" indent="-342900">
              <a:lnSpc>
                <a:spcPct val="100000"/>
              </a:lnSpc>
              <a:spcBef>
                <a:spcPts val="600"/>
              </a:spcBef>
              <a:buFont typeface="Arial" panose="020B0604020202020204" pitchFamily="34" charset="0"/>
              <a:buChar char="•"/>
            </a:pPr>
            <a:r>
              <a:rPr lang="de-DE" sz="1800" dirty="0"/>
              <a:t>Übergreifende Fragestellung, zu der alle Fachsektionen ihre Beiträge formulieren; Ergänzung zu den Jahrestreffen mit Fokus auf Austausch über Fachsektionen hinaus, aber auch Sichtbarkeit für alle Themen</a:t>
            </a:r>
          </a:p>
          <a:p>
            <a:pPr>
              <a:lnSpc>
                <a:spcPct val="100000"/>
              </a:lnSpc>
              <a:spcBef>
                <a:spcPts val="600"/>
              </a:spcBef>
            </a:pPr>
            <a:endParaRPr lang="de-DE" sz="1800" dirty="0"/>
          </a:p>
          <a:p>
            <a:pPr marL="342900" indent="-342900">
              <a:lnSpc>
                <a:spcPct val="100000"/>
              </a:lnSpc>
              <a:spcBef>
                <a:spcPts val="600"/>
              </a:spcBef>
              <a:buFont typeface="Arial" panose="020B0604020202020204" pitchFamily="34" charset="0"/>
              <a:buChar char="•"/>
            </a:pPr>
            <a:r>
              <a:rPr lang="de-DE" dirty="0"/>
              <a:t>Nächstes DECHEMA FORUM 15.-17. September 2026 in Frankfurt am Main zum Thema </a:t>
            </a:r>
            <a:r>
              <a:rPr lang="en-US" b="1" dirty="0" err="1">
                <a:effectLst/>
                <a:latin typeface="Arial" panose="020B0604020202020204" pitchFamily="34" charset="0"/>
                <a:ea typeface="Calibri" panose="020F0502020204030204" pitchFamily="34" charset="0"/>
              </a:rPr>
              <a:t>Defossilizing</a:t>
            </a:r>
            <a:r>
              <a:rPr lang="en-US" b="1" dirty="0">
                <a:effectLst/>
                <a:latin typeface="Arial" panose="020B0604020202020204" pitchFamily="34" charset="0"/>
                <a:ea typeface="Calibri" panose="020F0502020204030204" pitchFamily="34" charset="0"/>
              </a:rPr>
              <a:t> the process industry – creating competitive solutions</a:t>
            </a:r>
            <a:endParaRPr lang="de-DE" sz="2800" dirty="0"/>
          </a:p>
        </p:txBody>
      </p:sp>
      <p:sp>
        <p:nvSpPr>
          <p:cNvPr id="3" name="Titel 2">
            <a:extLst>
              <a:ext uri="{FF2B5EF4-FFF2-40B4-BE49-F238E27FC236}">
                <a16:creationId xmlns:a16="http://schemas.microsoft.com/office/drawing/2014/main" id="{0DFDF579-412F-6F28-F3EE-09B1F3AA1811}"/>
              </a:ext>
            </a:extLst>
          </p:cNvPr>
          <p:cNvSpPr>
            <a:spLocks noGrp="1"/>
          </p:cNvSpPr>
          <p:nvPr>
            <p:ph type="title"/>
          </p:nvPr>
        </p:nvSpPr>
        <p:spPr/>
        <p:txBody>
          <a:bodyPr/>
          <a:lstStyle/>
          <a:p>
            <a:r>
              <a:rPr lang="de-DE" dirty="0"/>
              <a:t>DECHEMA FORUM</a:t>
            </a:r>
          </a:p>
        </p:txBody>
      </p:sp>
      <p:pic>
        <p:nvPicPr>
          <p:cNvPr id="5" name="Grafik 4" descr="Ein Bild, das Grafiken, Schrift, Screenshot, Grafikdesign enthält.&#10;&#10;Automatisch generierte Beschreibung">
            <a:extLst>
              <a:ext uri="{FF2B5EF4-FFF2-40B4-BE49-F238E27FC236}">
                <a16:creationId xmlns:a16="http://schemas.microsoft.com/office/drawing/2014/main" id="{F4982A6C-90C3-A02E-155C-72EAFAFD67A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294814" y="0"/>
            <a:ext cx="6063910" cy="1342389"/>
          </a:xfrm>
          <a:prstGeom prst="rect">
            <a:avLst/>
          </a:prstGeom>
        </p:spPr>
      </p:pic>
      <p:pic>
        <p:nvPicPr>
          <p:cNvPr id="7" name="Grafik 6" descr="Ein Bild, das Kleidung, Menschen, Schuhwerk, Person enthält.&#10;&#10;Automatisch generierte Beschreibung">
            <a:extLst>
              <a:ext uri="{FF2B5EF4-FFF2-40B4-BE49-F238E27FC236}">
                <a16:creationId xmlns:a16="http://schemas.microsoft.com/office/drawing/2014/main" id="{8DBF42D0-DF4E-FC70-ACF6-1C05E087858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70019" y="1942576"/>
            <a:ext cx="2871446" cy="1776578"/>
          </a:xfrm>
          <a:prstGeom prst="rect">
            <a:avLst/>
          </a:prstGeom>
        </p:spPr>
      </p:pic>
      <p:pic>
        <p:nvPicPr>
          <p:cNvPr id="11" name="Grafik 10" descr="Ein Bild, das Kleidung, Person, Mann, Menschliches Gesicht enthält.&#10;&#10;Automatisch generierte Beschreibung">
            <a:extLst>
              <a:ext uri="{FF2B5EF4-FFF2-40B4-BE49-F238E27FC236}">
                <a16:creationId xmlns:a16="http://schemas.microsoft.com/office/drawing/2014/main" id="{3805BC2E-5E35-F42D-9E56-B3C5BFFD137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70019" y="3895121"/>
            <a:ext cx="2837764" cy="1789282"/>
          </a:xfrm>
          <a:prstGeom prst="rect">
            <a:avLst/>
          </a:prstGeom>
        </p:spPr>
      </p:pic>
    </p:spTree>
    <p:extLst>
      <p:ext uri="{BB962C8B-B14F-4D97-AF65-F5344CB8AC3E}">
        <p14:creationId xmlns:p14="http://schemas.microsoft.com/office/powerpoint/2010/main" val="3477271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67DB0B6-0742-4710-81BB-6249C3CAF21D}"/>
              </a:ext>
            </a:extLst>
          </p:cNvPr>
          <p:cNvSpPr>
            <a:spLocks noGrp="1"/>
          </p:cNvSpPr>
          <p:nvPr>
            <p:ph idx="1"/>
          </p:nvPr>
        </p:nvSpPr>
        <p:spPr>
          <a:xfrm>
            <a:off x="654205" y="1778924"/>
            <a:ext cx="8075267" cy="4638501"/>
          </a:xfrm>
        </p:spPr>
        <p:txBody>
          <a:bodyPr>
            <a:noAutofit/>
          </a:bodyPr>
          <a:lstStyle/>
          <a:p>
            <a:r>
              <a:rPr lang="de-DE" sz="1600" b="1" dirty="0">
                <a:solidFill>
                  <a:schemeClr val="tx2"/>
                </a:solidFill>
              </a:rPr>
              <a:t>Ressourcenverfügbarkeit für klimaneutrales Fliegen (Januar 2025)</a:t>
            </a:r>
          </a:p>
          <a:p>
            <a:pPr marL="285750" indent="-285750">
              <a:buFont typeface="Arial" panose="020B0604020202020204" pitchFamily="34" charset="0"/>
              <a:buChar char="•"/>
            </a:pPr>
            <a:r>
              <a:rPr lang="de-DE" sz="1600" dirty="0">
                <a:solidFill>
                  <a:schemeClr val="tx2"/>
                </a:solidFill>
              </a:rPr>
              <a:t>Analyse des Bedarfs an kritischen Rohstoffen für die Produktion von E-Kerosin</a:t>
            </a:r>
          </a:p>
          <a:p>
            <a:pPr marL="285750" indent="-285750">
              <a:buFont typeface="Arial" panose="020B0604020202020204" pitchFamily="34" charset="0"/>
              <a:buChar char="•"/>
            </a:pPr>
            <a:r>
              <a:rPr lang="de-DE" sz="1600" dirty="0">
                <a:solidFill>
                  <a:schemeClr val="tx2"/>
                </a:solidFill>
              </a:rPr>
              <a:t>Notwendige strukturelle und politische Maßnahmen</a:t>
            </a:r>
            <a:endParaRPr lang="de-DE" sz="1600" b="1" dirty="0">
              <a:solidFill>
                <a:schemeClr val="tx2"/>
              </a:solidFill>
            </a:endParaRPr>
          </a:p>
          <a:p>
            <a:r>
              <a:rPr lang="de-DE" sz="1600" b="1" dirty="0">
                <a:solidFill>
                  <a:schemeClr val="tx2"/>
                </a:solidFill>
              </a:rPr>
              <a:t>Wie die Transformation der Chemie gelingen kann – ein Update (November 2024)</a:t>
            </a:r>
          </a:p>
          <a:p>
            <a:pPr marL="285750" indent="-285750">
              <a:buFont typeface="Arial" panose="020B0604020202020204" pitchFamily="34" charset="0"/>
              <a:buChar char="•"/>
            </a:pPr>
            <a:r>
              <a:rPr lang="de-DE" sz="1600" dirty="0"/>
              <a:t>Update der Szenarien der Klimaschutzplattform „Chemistry4Climate“</a:t>
            </a:r>
          </a:p>
          <a:p>
            <a:pPr marL="285750" indent="-285750">
              <a:buFont typeface="Arial" panose="020B0604020202020204" pitchFamily="34" charset="0"/>
              <a:buChar char="•"/>
            </a:pPr>
            <a:r>
              <a:rPr lang="de-DE" sz="1600" dirty="0"/>
              <a:t>Wie wirkt  sich der Rückgang der Produktionsmengen auf die Transformationswege der Chemie aus? </a:t>
            </a:r>
          </a:p>
          <a:p>
            <a:r>
              <a:rPr lang="de-DE" sz="1600" b="1" dirty="0">
                <a:solidFill>
                  <a:schemeClr val="tx2"/>
                </a:solidFill>
              </a:rPr>
              <a:t>Cost Engineering </a:t>
            </a:r>
            <a:r>
              <a:rPr lang="de-DE" sz="1600" b="1" dirty="0" err="1">
                <a:solidFill>
                  <a:schemeClr val="tx2"/>
                </a:solidFill>
              </a:rPr>
              <a:t>for</a:t>
            </a:r>
            <a:r>
              <a:rPr lang="de-DE" sz="1600" b="1" dirty="0">
                <a:solidFill>
                  <a:schemeClr val="tx2"/>
                </a:solidFill>
              </a:rPr>
              <a:t> Modular Plants (September 2024)</a:t>
            </a:r>
          </a:p>
          <a:p>
            <a:pPr marL="285750" indent="-285750">
              <a:lnSpc>
                <a:spcPct val="100000"/>
              </a:lnSpc>
              <a:spcBef>
                <a:spcPts val="600"/>
              </a:spcBef>
              <a:buFont typeface="Arial" panose="020B0604020202020204" pitchFamily="34" charset="0"/>
              <a:buChar char="•"/>
            </a:pPr>
            <a:r>
              <a:rPr lang="de-DE" sz="1600" dirty="0"/>
              <a:t>DECHEMA/VDI-Fachgruppen Cost Engineering und Modulare Anlagen</a:t>
            </a:r>
          </a:p>
          <a:p>
            <a:pPr marL="285750" indent="-285750">
              <a:lnSpc>
                <a:spcPct val="100000"/>
              </a:lnSpc>
              <a:spcBef>
                <a:spcPts val="600"/>
              </a:spcBef>
              <a:buFont typeface="Arial" panose="020B0604020202020204" pitchFamily="34" charset="0"/>
              <a:buChar char="•"/>
            </a:pPr>
            <a:r>
              <a:rPr lang="de-DE" sz="1600" dirty="0"/>
              <a:t>Vergleich Stick-</a:t>
            </a:r>
            <a:r>
              <a:rPr lang="de-DE" sz="1600" dirty="0" err="1"/>
              <a:t>Built</a:t>
            </a:r>
            <a:r>
              <a:rPr lang="de-DE" sz="1600" dirty="0"/>
              <a:t>-, modular vorgefertigte und flexible modulare Anlagen</a:t>
            </a:r>
          </a:p>
          <a:p>
            <a:pPr marL="285750" indent="-285750">
              <a:lnSpc>
                <a:spcPct val="100000"/>
              </a:lnSpc>
              <a:spcBef>
                <a:spcPts val="600"/>
              </a:spcBef>
              <a:buFont typeface="Arial" panose="020B0604020202020204" pitchFamily="34" charset="0"/>
              <a:buChar char="•"/>
            </a:pPr>
            <a:r>
              <a:rPr lang="de-DE" sz="1600" dirty="0"/>
              <a:t>Definitionen, Bewertungskriterien und Beispiele für die wirtschaftliche und qualitative Bewertung</a:t>
            </a:r>
          </a:p>
        </p:txBody>
      </p:sp>
      <p:sp>
        <p:nvSpPr>
          <p:cNvPr id="3" name="Titel 2">
            <a:extLst>
              <a:ext uri="{FF2B5EF4-FFF2-40B4-BE49-F238E27FC236}">
                <a16:creationId xmlns:a16="http://schemas.microsoft.com/office/drawing/2014/main" id="{785C7DCE-9863-4585-8E65-55C8AA656422}"/>
              </a:ext>
            </a:extLst>
          </p:cNvPr>
          <p:cNvSpPr>
            <a:spLocks noGrp="1"/>
          </p:cNvSpPr>
          <p:nvPr>
            <p:ph type="title"/>
          </p:nvPr>
        </p:nvSpPr>
        <p:spPr/>
        <p:txBody>
          <a:bodyPr/>
          <a:lstStyle/>
          <a:p>
            <a:r>
              <a:rPr lang="de-DE" dirty="0"/>
              <a:t>Aktuelle Veröffentlichungen (Auszug)</a:t>
            </a:r>
          </a:p>
        </p:txBody>
      </p:sp>
      <p:pic>
        <p:nvPicPr>
          <p:cNvPr id="7" name="Grafik 6" descr="Ein Bild, das Muster, Symmetrie, Quadrat, Design enthält.&#10;&#10;Automatisch generierte Beschreibung">
            <a:extLst>
              <a:ext uri="{FF2B5EF4-FFF2-40B4-BE49-F238E27FC236}">
                <a16:creationId xmlns:a16="http://schemas.microsoft.com/office/drawing/2014/main" id="{A133EE73-DCC6-6275-C295-D147199184E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72918" y="4647149"/>
            <a:ext cx="1393031" cy="1393031"/>
          </a:xfrm>
          <a:prstGeom prst="rect">
            <a:avLst/>
          </a:prstGeom>
        </p:spPr>
      </p:pic>
      <p:sp>
        <p:nvSpPr>
          <p:cNvPr id="8" name="Textfeld 7">
            <a:extLst>
              <a:ext uri="{FF2B5EF4-FFF2-40B4-BE49-F238E27FC236}">
                <a16:creationId xmlns:a16="http://schemas.microsoft.com/office/drawing/2014/main" id="{EF3BE220-C766-AEC2-E6F0-2264E36D2AE4}"/>
              </a:ext>
            </a:extLst>
          </p:cNvPr>
          <p:cNvSpPr txBox="1"/>
          <p:nvPr/>
        </p:nvSpPr>
        <p:spPr>
          <a:xfrm>
            <a:off x="9221291" y="4000818"/>
            <a:ext cx="2359176" cy="646331"/>
          </a:xfrm>
          <a:prstGeom prst="rect">
            <a:avLst/>
          </a:prstGeom>
          <a:noFill/>
        </p:spPr>
        <p:txBody>
          <a:bodyPr wrap="square" rtlCol="0">
            <a:spAutoFit/>
          </a:bodyPr>
          <a:lstStyle/>
          <a:p>
            <a:r>
              <a:rPr lang="de-DE" sz="1200" dirty="0">
                <a:latin typeface="Arial Nova Light" panose="020B0304020202020204" pitchFamily="34" charset="0"/>
              </a:rPr>
              <a:t>Weitere Veröffentlichungen</a:t>
            </a:r>
          </a:p>
          <a:p>
            <a:r>
              <a:rPr lang="de-DE" sz="1200" dirty="0">
                <a:latin typeface="Arial Nova Light" panose="020B0304020202020204" pitchFamily="34" charset="0"/>
              </a:rPr>
              <a:t>unter</a:t>
            </a:r>
          </a:p>
          <a:p>
            <a:r>
              <a:rPr lang="de-DE" sz="1200" dirty="0">
                <a:latin typeface="Arial Nova Light" panose="020B0304020202020204" pitchFamily="34" charset="0"/>
              </a:rPr>
              <a:t>www.dechema.de/studien</a:t>
            </a:r>
          </a:p>
        </p:txBody>
      </p:sp>
    </p:spTree>
    <p:extLst>
      <p:ext uri="{BB962C8B-B14F-4D97-AF65-F5344CB8AC3E}">
        <p14:creationId xmlns:p14="http://schemas.microsoft.com/office/powerpoint/2010/main" val="1518863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92C256-5362-1B46-2463-06BE6E15D1AF}"/>
            </a:ext>
          </a:extLst>
        </p:cNvPr>
        <p:cNvGrpSpPr/>
        <p:nvPr/>
      </p:nvGrpSpPr>
      <p:grpSpPr>
        <a:xfrm>
          <a:off x="0" y="0"/>
          <a:ext cx="0" cy="0"/>
          <a:chOff x="0" y="0"/>
          <a:chExt cx="0" cy="0"/>
        </a:xfrm>
      </p:grpSpPr>
      <p:sp>
        <p:nvSpPr>
          <p:cNvPr id="7" name="Titel 6">
            <a:extLst>
              <a:ext uri="{FF2B5EF4-FFF2-40B4-BE49-F238E27FC236}">
                <a16:creationId xmlns:a16="http://schemas.microsoft.com/office/drawing/2014/main" id="{993A2F3E-FA1B-76C6-35BC-788A4AE4D5BF}"/>
              </a:ext>
            </a:extLst>
          </p:cNvPr>
          <p:cNvSpPr>
            <a:spLocks noGrp="1"/>
          </p:cNvSpPr>
          <p:nvPr>
            <p:ph type="title"/>
          </p:nvPr>
        </p:nvSpPr>
        <p:spPr/>
        <p:txBody>
          <a:bodyPr/>
          <a:lstStyle/>
          <a:p>
            <a:r>
              <a:rPr lang="de-DE" dirty="0"/>
              <a:t>Auszeichnungen 2025</a:t>
            </a:r>
          </a:p>
        </p:txBody>
      </p:sp>
      <p:sp>
        <p:nvSpPr>
          <p:cNvPr id="8" name="Textplatzhalter 7">
            <a:extLst>
              <a:ext uri="{FF2B5EF4-FFF2-40B4-BE49-F238E27FC236}">
                <a16:creationId xmlns:a16="http://schemas.microsoft.com/office/drawing/2014/main" id="{806CEFFA-62F9-62C0-386B-436980774462}"/>
              </a:ext>
            </a:extLst>
          </p:cNvPr>
          <p:cNvSpPr>
            <a:spLocks noGrp="1"/>
          </p:cNvSpPr>
          <p:nvPr>
            <p:ph type="body" sz="quarter" idx="58"/>
          </p:nvPr>
        </p:nvSpPr>
        <p:spPr>
          <a:xfrm>
            <a:off x="3605100" y="3352380"/>
            <a:ext cx="1576500" cy="459710"/>
          </a:xfrm>
        </p:spPr>
        <p:txBody>
          <a:bodyPr/>
          <a:lstStyle/>
          <a:p>
            <a:pPr>
              <a:lnSpc>
                <a:spcPct val="100000"/>
              </a:lnSpc>
            </a:pPr>
            <a:r>
              <a:rPr lang="de-DE" sz="1050" dirty="0"/>
              <a:t>Peter Seeberger</a:t>
            </a:r>
          </a:p>
          <a:p>
            <a:pPr>
              <a:lnSpc>
                <a:spcPct val="100000"/>
              </a:lnSpc>
            </a:pPr>
            <a:r>
              <a:rPr lang="de-DE" sz="1000" dirty="0"/>
              <a:t>Richard-</a:t>
            </a:r>
            <a:r>
              <a:rPr lang="de-DE" sz="1000" dirty="0" err="1"/>
              <a:t>Willstätter</a:t>
            </a:r>
            <a:r>
              <a:rPr lang="de-DE" sz="1000" dirty="0"/>
              <a:t>-Preis für Chemische Biologie</a:t>
            </a:r>
          </a:p>
        </p:txBody>
      </p:sp>
      <p:sp>
        <p:nvSpPr>
          <p:cNvPr id="9" name="Textplatzhalter 8">
            <a:extLst>
              <a:ext uri="{FF2B5EF4-FFF2-40B4-BE49-F238E27FC236}">
                <a16:creationId xmlns:a16="http://schemas.microsoft.com/office/drawing/2014/main" id="{10A7B929-B83B-F182-9749-4711B3A8BF8D}"/>
              </a:ext>
            </a:extLst>
          </p:cNvPr>
          <p:cNvSpPr>
            <a:spLocks noGrp="1"/>
          </p:cNvSpPr>
          <p:nvPr>
            <p:ph type="body" sz="quarter" idx="59"/>
          </p:nvPr>
        </p:nvSpPr>
        <p:spPr>
          <a:xfrm>
            <a:off x="433122" y="3300136"/>
            <a:ext cx="1339726" cy="564199"/>
          </a:xfrm>
        </p:spPr>
        <p:txBody>
          <a:bodyPr/>
          <a:lstStyle/>
          <a:p>
            <a:r>
              <a:rPr lang="de-DE" dirty="0"/>
              <a:t>Ferdi </a:t>
            </a:r>
            <a:r>
              <a:rPr lang="de-DE" dirty="0" err="1"/>
              <a:t>Schüth</a:t>
            </a:r>
            <a:endParaRPr lang="de-DE" dirty="0"/>
          </a:p>
          <a:p>
            <a:pPr>
              <a:lnSpc>
                <a:spcPct val="100000"/>
              </a:lnSpc>
            </a:pPr>
            <a:r>
              <a:rPr lang="de-DE" dirty="0"/>
              <a:t>Alwin Mittasch-Preis</a:t>
            </a:r>
          </a:p>
        </p:txBody>
      </p:sp>
      <p:sp>
        <p:nvSpPr>
          <p:cNvPr id="11" name="Textplatzhalter 10">
            <a:extLst>
              <a:ext uri="{FF2B5EF4-FFF2-40B4-BE49-F238E27FC236}">
                <a16:creationId xmlns:a16="http://schemas.microsoft.com/office/drawing/2014/main" id="{BAECDB20-B611-8C93-03F5-3953E738D8A7}"/>
              </a:ext>
            </a:extLst>
          </p:cNvPr>
          <p:cNvSpPr>
            <a:spLocks noGrp="1"/>
          </p:cNvSpPr>
          <p:nvPr>
            <p:ph type="body" sz="quarter" idx="61"/>
          </p:nvPr>
        </p:nvSpPr>
        <p:spPr>
          <a:xfrm>
            <a:off x="2022230" y="3352380"/>
            <a:ext cx="1429182" cy="459710"/>
          </a:xfrm>
        </p:spPr>
        <p:txBody>
          <a:bodyPr/>
          <a:lstStyle/>
          <a:p>
            <a:r>
              <a:rPr lang="de-DE" dirty="0"/>
              <a:t>Thomas Seidensticker</a:t>
            </a:r>
          </a:p>
          <a:p>
            <a:r>
              <a:rPr lang="de-DE" dirty="0"/>
              <a:t>Jochen Block-Preis</a:t>
            </a:r>
          </a:p>
        </p:txBody>
      </p:sp>
      <p:pic>
        <p:nvPicPr>
          <p:cNvPr id="1026" name="Picture 2">
            <a:extLst>
              <a:ext uri="{FF2B5EF4-FFF2-40B4-BE49-F238E27FC236}">
                <a16:creationId xmlns:a16="http://schemas.microsoft.com/office/drawing/2014/main" id="{1B171823-05C8-77F4-7C5D-A4D054BC3061}"/>
              </a:ext>
            </a:extLst>
          </p:cNvPr>
          <p:cNvPicPr>
            <a:picLocks noChangeAspect="1" noChangeArrowheads="1"/>
          </p:cNvPicPr>
          <p:nvPr/>
        </p:nvPicPr>
        <p:blipFill rotWithShape="1">
          <a:blip r:link="rId3">
            <a:extLst>
              <a:ext uri="{28A0092B-C50C-407E-A947-70E740481C1C}">
                <a14:useLocalDpi xmlns:a14="http://schemas.microsoft.com/office/drawing/2010/main" val="0"/>
              </a:ext>
            </a:extLst>
          </a:blip>
          <a:srcRect l="7005" r="8243"/>
          <a:stretch>
            <a:fillRect/>
          </a:stretch>
        </p:blipFill>
        <p:spPr bwMode="auto">
          <a:xfrm>
            <a:off x="433122" y="1544866"/>
            <a:ext cx="1335567" cy="176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a:extLst>
              <a:ext uri="{FF2B5EF4-FFF2-40B4-BE49-F238E27FC236}">
                <a16:creationId xmlns:a16="http://schemas.microsoft.com/office/drawing/2014/main" id="{722F0059-CEEC-DF4C-7537-A2CAD4060D13}"/>
              </a:ext>
            </a:extLst>
          </p:cNvPr>
          <p:cNvPicPr>
            <a:picLocks noChangeAspect="1" noChangeArrowheads="1"/>
          </p:cNvPicPr>
          <p:nvPr/>
        </p:nvPicPr>
        <p:blipFill rotWithShape="1">
          <a:blip r:link="rId4">
            <a:extLst>
              <a:ext uri="{28A0092B-C50C-407E-A947-70E740481C1C}">
                <a14:useLocalDpi xmlns:a14="http://schemas.microsoft.com/office/drawing/2010/main" val="0"/>
              </a:ext>
            </a:extLst>
          </a:blip>
          <a:srcRect l="16066" t="-314" r="-819" b="314"/>
          <a:stretch>
            <a:fillRect/>
          </a:stretch>
        </p:blipFill>
        <p:spPr bwMode="auto">
          <a:xfrm>
            <a:off x="2014539" y="1544865"/>
            <a:ext cx="1335567" cy="176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Bildplatzhalter 5" descr="Ein Bild, das Menschliches Gesicht, Person, Lächeln, Shirt enthält.&#10;&#10;KI-generierte Inhalte können fehlerhaft sein.">
            <a:extLst>
              <a:ext uri="{FF2B5EF4-FFF2-40B4-BE49-F238E27FC236}">
                <a16:creationId xmlns:a16="http://schemas.microsoft.com/office/drawing/2014/main" id="{8AF62EB9-7DCD-8164-9CE0-8B756660D617}"/>
              </a:ext>
            </a:extLst>
          </p:cNvPr>
          <p:cNvPicPr>
            <a:picLocks noGrp="1" noChangeAspect="1"/>
          </p:cNvPicPr>
          <p:nvPr>
            <p:ph type="pic" sz="quarter" idx="55"/>
          </p:nvPr>
        </p:nvPicPr>
        <p:blipFill>
          <a:blip r:embed="rId5">
            <a:extLst>
              <a:ext uri="{28A0092B-C50C-407E-A947-70E740481C1C}">
                <a14:useLocalDpi xmlns:a14="http://schemas.microsoft.com/office/drawing/2010/main" val="0"/>
              </a:ext>
            </a:extLst>
          </a:blip>
          <a:srcRect l="27064" r="27064"/>
          <a:stretch>
            <a:fillRect/>
          </a:stretch>
        </p:blipFill>
        <p:spPr>
          <a:xfrm>
            <a:off x="3592513" y="1560513"/>
            <a:ext cx="1335087" cy="1746250"/>
          </a:xfrm>
        </p:spPr>
      </p:pic>
      <p:pic>
        <p:nvPicPr>
          <p:cNvPr id="1028" name="Picture 4">
            <a:extLst>
              <a:ext uri="{FF2B5EF4-FFF2-40B4-BE49-F238E27FC236}">
                <a16:creationId xmlns:a16="http://schemas.microsoft.com/office/drawing/2014/main" id="{FE4C0E14-D781-421A-7D95-07840E916DCF}"/>
              </a:ext>
            </a:extLst>
          </p:cNvPr>
          <p:cNvPicPr>
            <a:picLocks noChangeAspect="1" noChangeArrowheads="1"/>
          </p:cNvPicPr>
          <p:nvPr/>
        </p:nvPicPr>
        <p:blipFill rotWithShape="1">
          <a:blip r:link="rId6">
            <a:extLst>
              <a:ext uri="{28A0092B-C50C-407E-A947-70E740481C1C}">
                <a14:useLocalDpi xmlns:a14="http://schemas.microsoft.com/office/drawing/2010/main" val="0"/>
              </a:ext>
            </a:extLst>
          </a:blip>
          <a:srcRect l="9153" t="-445" r="2634" b="445"/>
          <a:stretch>
            <a:fillRect/>
          </a:stretch>
        </p:blipFill>
        <p:spPr bwMode="auto">
          <a:xfrm>
            <a:off x="3591797" y="1560741"/>
            <a:ext cx="1353029" cy="1739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platzhalter 7">
            <a:extLst>
              <a:ext uri="{FF2B5EF4-FFF2-40B4-BE49-F238E27FC236}">
                <a16:creationId xmlns:a16="http://schemas.microsoft.com/office/drawing/2014/main" id="{64145FCA-55C2-FDEE-83D5-A3AA764B5382}"/>
              </a:ext>
            </a:extLst>
          </p:cNvPr>
          <p:cNvSpPr txBox="1">
            <a:spLocks/>
          </p:cNvSpPr>
          <p:nvPr/>
        </p:nvSpPr>
        <p:spPr>
          <a:xfrm>
            <a:off x="5264601" y="3375959"/>
            <a:ext cx="1339726" cy="459710"/>
          </a:xfrm>
          <a:prstGeom prst="rect">
            <a:avLst/>
          </a:prstGeom>
        </p:spPr>
        <p:txBody>
          <a:bodyPr vert="horz" lIns="36000" tIns="144000" rIns="0" bIns="45720" rtlCol="0" anchor="ctr" anchorCtr="0">
            <a:noAutofit/>
          </a:bodyPr>
          <a:lstStyle>
            <a:lvl1pPr marL="0" indent="0" algn="l" defTabSz="914400" rtl="0" eaLnBrk="1" latinLnBrk="0" hangingPunct="1">
              <a:lnSpc>
                <a:spcPts val="600"/>
              </a:lnSpc>
              <a:spcBef>
                <a:spcPts val="1000"/>
              </a:spcBef>
              <a:spcAft>
                <a:spcPts val="0"/>
              </a:spcAft>
              <a:buFont typeface="Arial" panose="020B0604020202020204" pitchFamily="34" charset="0"/>
              <a:buNone/>
              <a:defRPr sz="1100" b="0" i="0" kern="1200" baseline="0">
                <a:solidFill>
                  <a:schemeClr val="tx1">
                    <a:lumMod val="50000"/>
                    <a:lumOff val="50000"/>
                  </a:schemeClr>
                </a:solidFill>
                <a:latin typeface="Arial Nova Light" panose="020B03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Arial Nova Light" panose="020B03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lumMod val="50000"/>
                    <a:lumOff val="50000"/>
                  </a:schemeClr>
                </a:solidFill>
                <a:latin typeface="Arial Nova Light" panose="020B03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lumMod val="50000"/>
                    <a:lumOff val="50000"/>
                  </a:schemeClr>
                </a:solidFill>
                <a:latin typeface="Arial Nova Light" panose="020B03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lumMod val="50000"/>
                    <a:lumOff val="50000"/>
                  </a:schemeClr>
                </a:solidFill>
                <a:latin typeface="Arial Nova Light" panose="020B03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de-DE" sz="1050" dirty="0"/>
              <a:t>Anton </a:t>
            </a:r>
            <a:r>
              <a:rPr lang="de-DE" sz="1050" dirty="0" err="1"/>
              <a:t>Möllerke</a:t>
            </a:r>
            <a:endParaRPr lang="de-DE" sz="1000" dirty="0"/>
          </a:p>
          <a:p>
            <a:pPr>
              <a:lnSpc>
                <a:spcPct val="100000"/>
              </a:lnSpc>
            </a:pPr>
            <a:r>
              <a:rPr lang="de-DE" sz="1000" dirty="0"/>
              <a:t>Doktoranden-Preis für Naturstoff-Forschung</a:t>
            </a:r>
          </a:p>
        </p:txBody>
      </p:sp>
      <p:sp>
        <p:nvSpPr>
          <p:cNvPr id="3" name="Textplatzhalter 9">
            <a:extLst>
              <a:ext uri="{FF2B5EF4-FFF2-40B4-BE49-F238E27FC236}">
                <a16:creationId xmlns:a16="http://schemas.microsoft.com/office/drawing/2014/main" id="{E3D8406D-F0E4-F350-4A48-8479FE42CCA7}"/>
              </a:ext>
            </a:extLst>
          </p:cNvPr>
          <p:cNvSpPr>
            <a:spLocks noGrp="1"/>
          </p:cNvSpPr>
          <p:nvPr>
            <p:ph type="body" sz="quarter" idx="60"/>
          </p:nvPr>
        </p:nvSpPr>
        <p:spPr>
          <a:xfrm>
            <a:off x="6880043" y="3375959"/>
            <a:ext cx="1339726" cy="459710"/>
          </a:xfrm>
        </p:spPr>
        <p:txBody>
          <a:bodyPr/>
          <a:lstStyle/>
          <a:p>
            <a:pPr>
              <a:lnSpc>
                <a:spcPct val="100000"/>
              </a:lnSpc>
            </a:pPr>
            <a:r>
              <a:rPr lang="de-DE" dirty="0"/>
              <a:t>Nina </a:t>
            </a:r>
            <a:r>
              <a:rPr lang="de-DE" dirty="0" err="1"/>
              <a:t>Hartrampf</a:t>
            </a:r>
            <a:endParaRPr lang="de-DE" sz="1000" dirty="0"/>
          </a:p>
          <a:p>
            <a:pPr>
              <a:lnSpc>
                <a:spcPct val="100000"/>
              </a:lnSpc>
            </a:pPr>
            <a:r>
              <a:rPr lang="de-DE" sz="800" dirty="0"/>
              <a:t>Nachwuchswissenschaftler-Preis für Naturstoff-forschung</a:t>
            </a:r>
          </a:p>
        </p:txBody>
      </p:sp>
      <p:pic>
        <p:nvPicPr>
          <p:cNvPr id="12" name="Grafik 11" descr="Ein Bild, das Menschliches Gesicht, Person, Lächeln, Shirt enthält.&#10;&#10;KI-generierte Inhalte können fehlerhaft sein.">
            <a:extLst>
              <a:ext uri="{FF2B5EF4-FFF2-40B4-BE49-F238E27FC236}">
                <a16:creationId xmlns:a16="http://schemas.microsoft.com/office/drawing/2014/main" id="{DE9F5765-CB09-E9F2-E0A9-9DD3E82EE8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64601" y="1556361"/>
            <a:ext cx="2898993" cy="1739396"/>
          </a:xfrm>
          <a:prstGeom prst="rect">
            <a:avLst/>
          </a:prstGeom>
        </p:spPr>
      </p:pic>
    </p:spTree>
    <p:extLst>
      <p:ext uri="{BB962C8B-B14F-4D97-AF65-F5344CB8AC3E}">
        <p14:creationId xmlns:p14="http://schemas.microsoft.com/office/powerpoint/2010/main" val="177871236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menpräsentation_Deutsch_Mai22(2).pptx" id="{D32198F5-9E65-47D7-800A-D899A3634F3D}" vid="{19AD7908-AAA5-41D1-8E43-05674AF6517A}"/>
    </a:ext>
  </a:extLst>
</a:theme>
</file>

<file path=ppt/theme/theme2.xml><?xml version="1.0" encoding="utf-8"?>
<a:theme xmlns:a="http://schemas.openxmlformats.org/drawingml/2006/main" name="Inhalt mit Seitenelement Fußzei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menpräsentation_Deutsch_Mai22(2).pptx" id="{D32198F5-9E65-47D7-800A-D899A3634F3D}" vid="{6F1B57EF-C524-4B56-B3FF-BED7996F5466}"/>
    </a:ext>
  </a:extLst>
</a:theme>
</file>

<file path=ppt/theme/theme3.xml><?xml version="1.0" encoding="utf-8"?>
<a:theme xmlns:a="http://schemas.openxmlformats.org/drawingml/2006/main" name="Nur Logo mit Fußzei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menpräsentation_Deutsch_Mai22(2).pptx" id="{D32198F5-9E65-47D7-800A-D899A3634F3D}" vid="{F4D172FB-F1B6-4DE7-9E09-CDCC574DBF81}"/>
    </a:ext>
  </a:extLst>
</a:theme>
</file>

<file path=ppt/theme/theme4.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menpräsentation_Deutsch_Mai22(2).pptx" id="{D32198F5-9E65-47D7-800A-D899A3634F3D}" vid="{01CFE836-7984-47BE-BD0E-87F016AD69E1}"/>
    </a:ext>
  </a:extLst>
</a:theme>
</file>

<file path=ppt/theme/theme5.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menpräsentation_Deutsch_Mai22(2).pptx" id="{D32198F5-9E65-47D7-800A-D899A3634F3D}" vid="{90A5F3A3-03BB-4D22-B202-69B14DF13988}"/>
    </a:ext>
  </a:extLst>
</a:theme>
</file>

<file path=ppt/theme/theme6.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1F372F165236B148B248F4903B2F05D0" ma:contentTypeVersion="2" ma:contentTypeDescription="Ein neues Dokument erstellen." ma:contentTypeScope="" ma:versionID="a07ccc84638c3457f34dead81da828cb">
  <xsd:schema xmlns:xsd="http://www.w3.org/2001/XMLSchema" xmlns:xs="http://www.w3.org/2001/XMLSchema" xmlns:p="http://schemas.microsoft.com/office/2006/metadata/properties" xmlns:ns2="cd86268a-3d4c-44ad-9b42-689be4b4d93e" targetNamespace="http://schemas.microsoft.com/office/2006/metadata/properties" ma:root="true" ma:fieldsID="ff7ddcbf3c239c9fcf822787f955056a" ns2:_="">
    <xsd:import namespace="cd86268a-3d4c-44ad-9b42-689be4b4d93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6268a-3d4c-44ad-9b42-689be4b4d9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7919A25-BBC9-42F3-96F2-5F2073C527EB}">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A94C5541-42AC-4E8E-9F29-0C77EE618C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6268a-3d4c-44ad-9b42-689be4b4d9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F063FC2-C41F-4A69-BD18-59FD4CCE5C6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DECHEMA-Vorlage</Template>
  <TotalTime>0</TotalTime>
  <Words>1200</Words>
  <Application>Microsoft Office PowerPoint</Application>
  <PresentationFormat>Breitbild</PresentationFormat>
  <Paragraphs>117</Paragraphs>
  <Slides>12</Slides>
  <Notes>4</Notes>
  <HiddenSlides>0</HiddenSlides>
  <MMClips>0</MMClips>
  <ScaleCrop>false</ScaleCrop>
  <HeadingPairs>
    <vt:vector size="6" baseType="variant">
      <vt:variant>
        <vt:lpstr>Verwendete Schriftarten</vt:lpstr>
      </vt:variant>
      <vt:variant>
        <vt:i4>8</vt:i4>
      </vt:variant>
      <vt:variant>
        <vt:lpstr>Design</vt:lpstr>
      </vt:variant>
      <vt:variant>
        <vt:i4>5</vt:i4>
      </vt:variant>
      <vt:variant>
        <vt:lpstr>Folientitel</vt:lpstr>
      </vt:variant>
      <vt:variant>
        <vt:i4>12</vt:i4>
      </vt:variant>
    </vt:vector>
  </HeadingPairs>
  <TitlesOfParts>
    <vt:vector size="25" baseType="lpstr">
      <vt:lpstr>Arial</vt:lpstr>
      <vt:lpstr>Arial Nova</vt:lpstr>
      <vt:lpstr>Arial Nova Light</vt:lpstr>
      <vt:lpstr>Calibri</vt:lpstr>
      <vt:lpstr>Calibri Light</vt:lpstr>
      <vt:lpstr>Courier New</vt:lpstr>
      <vt:lpstr>Symbol</vt:lpstr>
      <vt:lpstr>Times New Roman</vt:lpstr>
      <vt:lpstr>Office</vt:lpstr>
      <vt:lpstr>Inhalt mit Seitenelement Fußzeile</vt:lpstr>
      <vt:lpstr>Nur Logo mit Fußzeile</vt:lpstr>
      <vt:lpstr>1_Office</vt:lpstr>
      <vt:lpstr>Benutzerdefiniertes Design</vt:lpstr>
      <vt:lpstr>Neues aus der DECHEMA</vt:lpstr>
      <vt:lpstr>Themen aus dem Innovationstag April 2024</vt:lpstr>
      <vt:lpstr>Weitere Innovationstage in Vorbereitung</vt:lpstr>
      <vt:lpstr>Innovationstag Nachwuchs, 21. Mai 2025, DECHEMA-Haus (Präsenz)</vt:lpstr>
      <vt:lpstr>Unser Tor zum Nachwuchs: DECHEMAX Förderung der nächsten Generation</vt:lpstr>
      <vt:lpstr>Material zur Bewerbung der Fachsektionen</vt:lpstr>
      <vt:lpstr>DECHEMA FORUM</vt:lpstr>
      <vt:lpstr>Aktuelle Veröffentlichungen (Auszug)</vt:lpstr>
      <vt:lpstr>Auszeichnungen 2025</vt:lpstr>
      <vt:lpstr>Offene Ausschreibungen</vt:lpstr>
      <vt:lpstr>Stipendien der Max-Buchner-Forschungsstiftung</vt:lpstr>
      <vt:lpstr>Informationsquellen zu den Gremien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Neues aus der DECHEMA</dc:title>
  <dc:creator>Rübberdt, Kathrin</dc:creator>
  <cp:lastModifiedBy>Rübberdt, Kathrin</cp:lastModifiedBy>
  <cp:revision>33</cp:revision>
  <dcterms:created xsi:type="dcterms:W3CDTF">2023-02-13T07:57:00Z</dcterms:created>
  <dcterms:modified xsi:type="dcterms:W3CDTF">2025-03-10T13:35:23Z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0x0101001F372F165236B148B248F4903B2F05D0</vt:lpwstr>
  </property>
</Properties>
</file>